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80801-3319-F0A7-A8BE-3E29DEF47590}" v="154" dt="2020-10-21T14:07:43.316"/>
    <p1510:client id="{47786CF4-B168-AF7B-82F3-37F677886361}" v="47" dt="2020-10-07T13:22:47.651"/>
    <p1510:client id="{5F5F3408-F2BE-8E14-8670-F0C4AF962C2A}" v="4" dt="2020-11-25T09:44:33.978"/>
    <p1510:client id="{994BB470-ADE2-969A-5FDC-BF5E7BB6FCDD}" v="54" dt="2020-10-07T16:07:46.080"/>
    <p1510:client id="{A9287543-AB38-44EF-9D17-B0A84DE0784B}" v="61" dt="2020-10-07T13:14:23.160"/>
    <p1510:client id="{AAB29B22-A61E-465A-BDD7-1D82A987639B}" v="2409" dt="2020-10-07T12:31:10.7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kura Piia" userId="S::piia.ukura@edu.salo.fi::18b6f788-6491-4c0e-a59a-af9493499ebd" providerId="AD" clId="Web-{47786CF4-B168-AF7B-82F3-37F677886361}"/>
    <pc:docChg chg="modSld">
      <pc:chgData name="Ukura Piia" userId="S::piia.ukura@edu.salo.fi::18b6f788-6491-4c0e-a59a-af9493499ebd" providerId="AD" clId="Web-{47786CF4-B168-AF7B-82F3-37F677886361}" dt="2020-10-07T13:22:47.651" v="46" actId="20577"/>
      <pc:docMkLst>
        <pc:docMk/>
      </pc:docMkLst>
      <pc:sldChg chg="modSp">
        <pc:chgData name="Ukura Piia" userId="S::piia.ukura@edu.salo.fi::18b6f788-6491-4c0e-a59a-af9493499ebd" providerId="AD" clId="Web-{47786CF4-B168-AF7B-82F3-37F677886361}" dt="2020-10-07T13:22:47.651" v="45" actId="20577"/>
        <pc:sldMkLst>
          <pc:docMk/>
          <pc:sldMk cId="1864288982" sldId="257"/>
        </pc:sldMkLst>
        <pc:spChg chg="mod">
          <ac:chgData name="Ukura Piia" userId="S::piia.ukura@edu.salo.fi::18b6f788-6491-4c0e-a59a-af9493499ebd" providerId="AD" clId="Web-{47786CF4-B168-AF7B-82F3-37F677886361}" dt="2020-10-07T13:22:47.651" v="45" actId="20577"/>
          <ac:spMkLst>
            <pc:docMk/>
            <pc:sldMk cId="1864288982" sldId="257"/>
            <ac:spMk id="3" creationId="{E594CC92-58C0-4DCA-9A0F-7F73403E92DE}"/>
          </ac:spMkLst>
        </pc:spChg>
      </pc:sldChg>
    </pc:docChg>
  </pc:docChgLst>
  <pc:docChgLst>
    <pc:chgData name="Ukura Piia" userId="S::piia.ukura@edu.salo.fi::18b6f788-6491-4c0e-a59a-af9493499ebd" providerId="AD" clId="Web-{AAB29B22-A61E-465A-BDD7-1D82A987639B}"/>
    <pc:docChg chg="addSld modSld">
      <pc:chgData name="Ukura Piia" userId="S::piia.ukura@edu.salo.fi::18b6f788-6491-4c0e-a59a-af9493499ebd" providerId="AD" clId="Web-{AAB29B22-A61E-465A-BDD7-1D82A987639B}" dt="2020-10-07T12:31:10.777" v="2401"/>
      <pc:docMkLst>
        <pc:docMk/>
      </pc:docMkLst>
      <pc:sldChg chg="modSp">
        <pc:chgData name="Ukura Piia" userId="S::piia.ukura@edu.salo.fi::18b6f788-6491-4c0e-a59a-af9493499ebd" providerId="AD" clId="Web-{AAB29B22-A61E-465A-BDD7-1D82A987639B}" dt="2020-10-07T11:34:52.746" v="1272" actId="20577"/>
        <pc:sldMkLst>
          <pc:docMk/>
          <pc:sldMk cId="782385677" sldId="256"/>
        </pc:sldMkLst>
        <pc:spChg chg="mod">
          <ac:chgData name="Ukura Piia" userId="S::piia.ukura@edu.salo.fi::18b6f788-6491-4c0e-a59a-af9493499ebd" providerId="AD" clId="Web-{AAB29B22-A61E-465A-BDD7-1D82A987639B}" dt="2020-10-07T11:34:52.746" v="1272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Ukura Piia" userId="S::piia.ukura@edu.salo.fi::18b6f788-6491-4c0e-a59a-af9493499ebd" providerId="AD" clId="Web-{AAB29B22-A61E-465A-BDD7-1D82A987639B}" dt="2020-10-07T11:34:22.777" v="1266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 new">
        <pc:chgData name="Ukura Piia" userId="S::piia.ukura@edu.salo.fi::18b6f788-6491-4c0e-a59a-af9493499ebd" providerId="AD" clId="Web-{AAB29B22-A61E-465A-BDD7-1D82A987639B}" dt="2020-10-07T11:26:41.051" v="249" actId="20577"/>
        <pc:sldMkLst>
          <pc:docMk/>
          <pc:sldMk cId="1864288982" sldId="257"/>
        </pc:sldMkLst>
        <pc:spChg chg="mod">
          <ac:chgData name="Ukura Piia" userId="S::piia.ukura@edu.salo.fi::18b6f788-6491-4c0e-a59a-af9493499ebd" providerId="AD" clId="Web-{AAB29B22-A61E-465A-BDD7-1D82A987639B}" dt="2020-10-07T11:21:12.733" v="71" actId="20577"/>
          <ac:spMkLst>
            <pc:docMk/>
            <pc:sldMk cId="1864288982" sldId="257"/>
            <ac:spMk id="2" creationId="{574110D8-4413-46A3-B1CD-1CFE5515F999}"/>
          </ac:spMkLst>
        </pc:spChg>
        <pc:spChg chg="mod">
          <ac:chgData name="Ukura Piia" userId="S::piia.ukura@edu.salo.fi::18b6f788-6491-4c0e-a59a-af9493499ebd" providerId="AD" clId="Web-{AAB29B22-A61E-465A-BDD7-1D82A987639B}" dt="2020-10-07T11:26:41.051" v="249" actId="20577"/>
          <ac:spMkLst>
            <pc:docMk/>
            <pc:sldMk cId="1864288982" sldId="257"/>
            <ac:spMk id="3" creationId="{E594CC92-58C0-4DCA-9A0F-7F73403E92DE}"/>
          </ac:spMkLst>
        </pc:spChg>
      </pc:sldChg>
      <pc:sldChg chg="modSp new">
        <pc:chgData name="Ukura Piia" userId="S::piia.ukura@edu.salo.fi::18b6f788-6491-4c0e-a59a-af9493499ebd" providerId="AD" clId="Web-{AAB29B22-A61E-465A-BDD7-1D82A987639B}" dt="2020-10-07T11:57:14.659" v="2396" actId="20577"/>
        <pc:sldMkLst>
          <pc:docMk/>
          <pc:sldMk cId="3490002623" sldId="258"/>
        </pc:sldMkLst>
        <pc:spChg chg="mod">
          <ac:chgData name="Ukura Piia" userId="S::piia.ukura@edu.salo.fi::18b6f788-6491-4c0e-a59a-af9493499ebd" providerId="AD" clId="Web-{AAB29B22-A61E-465A-BDD7-1D82A987639B}" dt="2020-10-07T11:31:03.805" v="918" actId="20577"/>
          <ac:spMkLst>
            <pc:docMk/>
            <pc:sldMk cId="3490002623" sldId="258"/>
            <ac:spMk id="2" creationId="{787D7B47-F4DB-4396-9747-E2EED9780260}"/>
          </ac:spMkLst>
        </pc:spChg>
        <pc:spChg chg="mod">
          <ac:chgData name="Ukura Piia" userId="S::piia.ukura@edu.salo.fi::18b6f788-6491-4c0e-a59a-af9493499ebd" providerId="AD" clId="Web-{AAB29B22-A61E-465A-BDD7-1D82A987639B}" dt="2020-10-07T11:57:14.659" v="2396" actId="20577"/>
          <ac:spMkLst>
            <pc:docMk/>
            <pc:sldMk cId="3490002623" sldId="258"/>
            <ac:spMk id="3" creationId="{C5C53716-D669-4350-A337-1E734C642990}"/>
          </ac:spMkLst>
        </pc:spChg>
      </pc:sldChg>
      <pc:sldChg chg="modSp new">
        <pc:chgData name="Ukura Piia" userId="S::piia.ukura@edu.salo.fi::18b6f788-6491-4c0e-a59a-af9493499ebd" providerId="AD" clId="Web-{AAB29B22-A61E-465A-BDD7-1D82A987639B}" dt="2020-10-07T12:29:53.431" v="2398" actId="20577"/>
        <pc:sldMkLst>
          <pc:docMk/>
          <pc:sldMk cId="2364961399" sldId="259"/>
        </pc:sldMkLst>
        <pc:spChg chg="mod">
          <ac:chgData name="Ukura Piia" userId="S::piia.ukura@edu.salo.fi::18b6f788-6491-4c0e-a59a-af9493499ebd" providerId="AD" clId="Web-{AAB29B22-A61E-465A-BDD7-1D82A987639B}" dt="2020-10-07T12:29:53.431" v="2398" actId="20577"/>
          <ac:spMkLst>
            <pc:docMk/>
            <pc:sldMk cId="2364961399" sldId="259"/>
            <ac:spMk id="2" creationId="{892BED00-A9CF-45AA-BC62-7C4712560446}"/>
          </ac:spMkLst>
        </pc:spChg>
        <pc:spChg chg="mod">
          <ac:chgData name="Ukura Piia" userId="S::piia.ukura@edu.salo.fi::18b6f788-6491-4c0e-a59a-af9493499ebd" providerId="AD" clId="Web-{AAB29B22-A61E-465A-BDD7-1D82A987639B}" dt="2020-10-07T11:41:52.425" v="2067" actId="20577"/>
          <ac:spMkLst>
            <pc:docMk/>
            <pc:sldMk cId="2364961399" sldId="259"/>
            <ac:spMk id="3" creationId="{BA90286C-CB96-489B-81B1-51409E4F8533}"/>
          </ac:spMkLst>
        </pc:spChg>
      </pc:sldChg>
      <pc:sldChg chg="new">
        <pc:chgData name="Ukura Piia" userId="S::piia.ukura@edu.salo.fi::18b6f788-6491-4c0e-a59a-af9493499ebd" providerId="AD" clId="Web-{AAB29B22-A61E-465A-BDD7-1D82A987639B}" dt="2020-10-07T12:31:10.777" v="2401"/>
        <pc:sldMkLst>
          <pc:docMk/>
          <pc:sldMk cId="2376682863" sldId="260"/>
        </pc:sldMkLst>
      </pc:sldChg>
    </pc:docChg>
  </pc:docChgLst>
  <pc:docChgLst>
    <pc:chgData name="Ukura Piia" userId="18b6f788-6491-4c0e-a59a-af9493499ebd" providerId="ADAL" clId="{A9287543-AB38-44EF-9D17-B0A84DE0784B}"/>
    <pc:docChg chg="undo custSel mod addSld delSld modSld sldOrd">
      <pc:chgData name="Ukura Piia" userId="18b6f788-6491-4c0e-a59a-af9493499ebd" providerId="ADAL" clId="{A9287543-AB38-44EF-9D17-B0A84DE0784B}" dt="2020-10-07T13:14:23.160" v="1392" actId="20577"/>
      <pc:docMkLst>
        <pc:docMk/>
      </pc:docMkLst>
      <pc:sldChg chg="addSp delSp modSp del mod setBg">
        <pc:chgData name="Ukura Piia" userId="18b6f788-6491-4c0e-a59a-af9493499ebd" providerId="ADAL" clId="{A9287543-AB38-44EF-9D17-B0A84DE0784B}" dt="2020-10-07T12:38:59.957" v="108" actId="2696"/>
        <pc:sldMkLst>
          <pc:docMk/>
          <pc:sldMk cId="782385677" sldId="256"/>
        </pc:sldMkLst>
        <pc:spChg chg="mo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" creationId="{00000000-0000-0000-0000-000000000000}"/>
          </ac:spMkLst>
        </pc:spChg>
        <pc:spChg chg="add del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8" creationId="{B26EE4FD-480F-42A5-9FEB-DA630457CFB7}"/>
          </ac:spMkLst>
        </pc:spChg>
        <pc:spChg chg="add del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10" creationId="{A187062F-BE14-42FC-B06A-607DB23849C3}"/>
          </ac:spMkLst>
        </pc:spChg>
        <pc:spChg chg="add del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12" creationId="{731FE21B-2A45-4BF5-8B03-E12341988774}"/>
          </ac:spMkLst>
        </pc:spChg>
        <pc:spChg chg="add del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14" creationId="{2DC5A94D-79ED-48F5-9DC5-96CBB507CEC8}"/>
          </ac:spMkLst>
        </pc:spChg>
        <pc:spChg chg="add del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16" creationId="{93A3D4BE-AF25-4F9A-9C29-1145CCE24A28}"/>
          </ac:spMkLst>
        </pc:spChg>
        <pc:spChg chg="add del">
          <ac:chgData name="Ukura Piia" userId="18b6f788-6491-4c0e-a59a-af9493499ebd" providerId="ADAL" clId="{A9287543-AB38-44EF-9D17-B0A84DE0784B}" dt="2020-10-07T12:37:40.437" v="45" actId="26606"/>
          <ac:spMkLst>
            <pc:docMk/>
            <pc:sldMk cId="782385677" sldId="256"/>
            <ac:spMk id="21" creationId="{19245A10-7F37-4569-80D2-2F692931E300}"/>
          </ac:spMkLst>
        </pc:spChg>
        <pc:spChg chg="add del">
          <ac:chgData name="Ukura Piia" userId="18b6f788-6491-4c0e-a59a-af9493499ebd" providerId="ADAL" clId="{A9287543-AB38-44EF-9D17-B0A84DE0784B}" dt="2020-10-07T12:37:40.437" v="45" actId="26606"/>
          <ac:spMkLst>
            <pc:docMk/>
            <pc:sldMk cId="782385677" sldId="256"/>
            <ac:spMk id="23" creationId="{9267F70F-11C6-4597-9381-D0D80FC18FD9}"/>
          </ac:spMkLst>
        </pc:spChg>
        <pc:spChg chg="add del">
          <ac:chgData name="Ukura Piia" userId="18b6f788-6491-4c0e-a59a-af9493499ebd" providerId="ADAL" clId="{A9287543-AB38-44EF-9D17-B0A84DE0784B}" dt="2020-10-07T12:37:40.437" v="45" actId="26606"/>
          <ac:spMkLst>
            <pc:docMk/>
            <pc:sldMk cId="782385677" sldId="256"/>
            <ac:spMk id="25" creationId="{2C20A93E-E407-4683-A405-147DE26132AD}"/>
          </ac:spMkLst>
        </pc:spChg>
        <pc:spChg chg="add del">
          <ac:chgData name="Ukura Piia" userId="18b6f788-6491-4c0e-a59a-af9493499ebd" providerId="ADAL" clId="{A9287543-AB38-44EF-9D17-B0A84DE0784B}" dt="2020-10-07T12:37:40.437" v="45" actId="26606"/>
          <ac:spMkLst>
            <pc:docMk/>
            <pc:sldMk cId="782385677" sldId="256"/>
            <ac:spMk id="27" creationId="{9E8E3DD9-D235-48D9-A0EC-D6817EC84B75}"/>
          </ac:spMkLst>
        </pc:spChg>
        <pc:spChg chg="add del">
          <ac:chgData name="Ukura Piia" userId="18b6f788-6491-4c0e-a59a-af9493499ebd" providerId="ADAL" clId="{A9287543-AB38-44EF-9D17-B0A84DE0784B}" dt="2020-10-07T12:37:40.437" v="45" actId="26606"/>
          <ac:spMkLst>
            <pc:docMk/>
            <pc:sldMk cId="782385677" sldId="256"/>
            <ac:spMk id="29" creationId="{EA83A145-578D-4A0B-94A7-AEAB2027D7EB}"/>
          </ac:spMkLst>
        </pc:spChg>
        <pc:spChg chg="ad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1" creationId="{56F06FF6-E647-4B90-9587-92A23CD19B7D}"/>
          </ac:spMkLst>
        </pc:spChg>
        <pc:spChg chg="ad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2" creationId="{2EF921D5-511C-4DC5-B790-F7BD0854EA8A}"/>
          </ac:spMkLst>
        </pc:spChg>
        <pc:spChg chg="ad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3" creationId="{E66D192E-0493-427F-AD26-8AA2E6C7CDA8}"/>
          </ac:spMkLst>
        </pc:spChg>
        <pc:spChg chg="ad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4" creationId="{93303922-F214-4A45-B3DE-04644F74764A}"/>
          </ac:spMkLst>
        </pc:spChg>
        <pc:spChg chg="add">
          <ac:chgData name="Ukura Piia" userId="18b6f788-6491-4c0e-a59a-af9493499ebd" providerId="ADAL" clId="{A9287543-AB38-44EF-9D17-B0A84DE0784B}" dt="2020-10-07T12:37:40.458" v="46" actId="26606"/>
          <ac:spMkLst>
            <pc:docMk/>
            <pc:sldMk cId="782385677" sldId="256"/>
            <ac:spMk id="35" creationId="{5679EF62-F54A-461E-AC2A-53AAE743AEB4}"/>
          </ac:spMkLst>
        </pc:spChg>
        <pc:picChg chg="add mod ord">
          <ac:chgData name="Ukura Piia" userId="18b6f788-6491-4c0e-a59a-af9493499ebd" providerId="ADAL" clId="{A9287543-AB38-44EF-9D17-B0A84DE0784B}" dt="2020-10-07T12:37:40.458" v="46" actId="26606"/>
          <ac:picMkLst>
            <pc:docMk/>
            <pc:sldMk cId="782385677" sldId="256"/>
            <ac:picMk id="9" creationId="{A497357A-48B6-4C9C-B1BC-3C0C9F3DEE29}"/>
          </ac:picMkLst>
        </pc:picChg>
      </pc:sldChg>
      <pc:sldChg chg="addSp modSp mod setBg">
        <pc:chgData name="Ukura Piia" userId="18b6f788-6491-4c0e-a59a-af9493499ebd" providerId="ADAL" clId="{A9287543-AB38-44EF-9D17-B0A84DE0784B}" dt="2020-10-07T12:33:49.541" v="33" actId="26606"/>
        <pc:sldMkLst>
          <pc:docMk/>
          <pc:sldMk cId="1864288982" sldId="257"/>
        </pc:sldMkLst>
        <pc:spChg chg="mo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2" creationId="{574110D8-4413-46A3-B1CD-1CFE5515F999}"/>
          </ac:spMkLst>
        </pc:spChg>
        <pc:spChg chg="mo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3" creationId="{E594CC92-58C0-4DCA-9A0F-7F73403E92DE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8" creationId="{827B839B-9ADE-406B-8590-F1CAEDED45A1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10" creationId="{CFE45BF0-46DB-408C-B5F7-7B11716805D4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12" creationId="{2AEBC8F2-97B1-41B4-93F1-2D289E197FBA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14" creationId="{472E3A19-F5D5-48FC-BB9C-48C2F68F598B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16" creationId="{7A62E32F-BB65-43A8-8EB5-92346890E549}"/>
          </ac:spMkLst>
        </pc:spChg>
        <pc:spChg chg="add">
          <ac:chgData name="Ukura Piia" userId="18b6f788-6491-4c0e-a59a-af9493499ebd" providerId="ADAL" clId="{A9287543-AB38-44EF-9D17-B0A84DE0784B}" dt="2020-10-07T12:33:49.541" v="33" actId="26606"/>
          <ac:spMkLst>
            <pc:docMk/>
            <pc:sldMk cId="1864288982" sldId="257"/>
            <ac:spMk id="18" creationId="{14E91B64-9FCC-451E-AFB4-A827D6329367}"/>
          </ac:spMkLst>
        </pc:spChg>
      </pc:sldChg>
      <pc:sldChg chg="addSp modSp mod setBg">
        <pc:chgData name="Ukura Piia" userId="18b6f788-6491-4c0e-a59a-af9493499ebd" providerId="ADAL" clId="{A9287543-AB38-44EF-9D17-B0A84DE0784B}" dt="2020-10-07T13:13:54.856" v="1354" actId="20577"/>
        <pc:sldMkLst>
          <pc:docMk/>
          <pc:sldMk cId="3490002623" sldId="258"/>
        </pc:sldMkLst>
        <pc:spChg chg="mo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2" creationId="{787D7B47-F4DB-4396-9747-E2EED9780260}"/>
          </ac:spMkLst>
        </pc:spChg>
        <pc:spChg chg="mod">
          <ac:chgData name="Ukura Piia" userId="18b6f788-6491-4c0e-a59a-af9493499ebd" providerId="ADAL" clId="{A9287543-AB38-44EF-9D17-B0A84DE0784B}" dt="2020-10-07T13:13:54.856" v="1354" actId="20577"/>
          <ac:spMkLst>
            <pc:docMk/>
            <pc:sldMk cId="3490002623" sldId="258"/>
            <ac:spMk id="3" creationId="{C5C53716-D669-4350-A337-1E734C642990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8" creationId="{827B839B-9ADE-406B-8590-F1CAEDED45A1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10" creationId="{CFE45BF0-46DB-408C-B5F7-7B11716805D4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12" creationId="{2AEBC8F2-97B1-41B4-93F1-2D289E197FBA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14" creationId="{472E3A19-F5D5-48FC-BB9C-48C2F68F598B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16" creationId="{7A62E32F-BB65-43A8-8EB5-92346890E549}"/>
          </ac:spMkLst>
        </pc:spChg>
        <pc:spChg chg="add">
          <ac:chgData name="Ukura Piia" userId="18b6f788-6491-4c0e-a59a-af9493499ebd" providerId="ADAL" clId="{A9287543-AB38-44EF-9D17-B0A84DE0784B}" dt="2020-10-07T12:33:53.021" v="34" actId="26606"/>
          <ac:spMkLst>
            <pc:docMk/>
            <pc:sldMk cId="3490002623" sldId="258"/>
            <ac:spMk id="18" creationId="{14E91B64-9FCC-451E-AFB4-A827D6329367}"/>
          </ac:spMkLst>
        </pc:spChg>
      </pc:sldChg>
      <pc:sldChg chg="addSp modSp mod setBg">
        <pc:chgData name="Ukura Piia" userId="18b6f788-6491-4c0e-a59a-af9493499ebd" providerId="ADAL" clId="{A9287543-AB38-44EF-9D17-B0A84DE0784B}" dt="2020-10-07T13:14:23.160" v="1392" actId="20577"/>
        <pc:sldMkLst>
          <pc:docMk/>
          <pc:sldMk cId="2364961399" sldId="259"/>
        </pc:sldMkLst>
        <pc:spChg chg="mo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2" creationId="{892BED00-A9CF-45AA-BC62-7C4712560446}"/>
          </ac:spMkLst>
        </pc:spChg>
        <pc:spChg chg="mod">
          <ac:chgData name="Ukura Piia" userId="18b6f788-6491-4c0e-a59a-af9493499ebd" providerId="ADAL" clId="{A9287543-AB38-44EF-9D17-B0A84DE0784B}" dt="2020-10-07T13:14:23.160" v="1392" actId="20577"/>
          <ac:spMkLst>
            <pc:docMk/>
            <pc:sldMk cId="2364961399" sldId="259"/>
            <ac:spMk id="3" creationId="{BA90286C-CB96-489B-81B1-51409E4F8533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8" creationId="{827B839B-9ADE-406B-8590-F1CAEDED45A1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10" creationId="{CFE45BF0-46DB-408C-B5F7-7B11716805D4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12" creationId="{2AEBC8F2-97B1-41B4-93F1-2D289E197FBA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14" creationId="{472E3A19-F5D5-48FC-BB9C-48C2F68F598B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16" creationId="{7A62E32F-BB65-43A8-8EB5-92346890E549}"/>
          </ac:spMkLst>
        </pc:spChg>
        <pc:spChg chg="add">
          <ac:chgData name="Ukura Piia" userId="18b6f788-6491-4c0e-a59a-af9493499ebd" providerId="ADAL" clId="{A9287543-AB38-44EF-9D17-B0A84DE0784B}" dt="2020-10-07T12:33:56.195" v="35" actId="26606"/>
          <ac:spMkLst>
            <pc:docMk/>
            <pc:sldMk cId="2364961399" sldId="259"/>
            <ac:spMk id="18" creationId="{14E91B64-9FCC-451E-AFB4-A827D6329367}"/>
          </ac:spMkLst>
        </pc:spChg>
      </pc:sldChg>
      <pc:sldChg chg="addSp delSp modSp mod setBg">
        <pc:chgData name="Ukura Piia" userId="18b6f788-6491-4c0e-a59a-af9493499ebd" providerId="ADAL" clId="{A9287543-AB38-44EF-9D17-B0A84DE0784B}" dt="2020-10-07T12:33:08.437" v="31" actId="20577"/>
        <pc:sldMkLst>
          <pc:docMk/>
          <pc:sldMk cId="2376682863" sldId="260"/>
        </pc:sldMkLst>
        <pc:spChg chg="mod">
          <ac:chgData name="Ukura Piia" userId="18b6f788-6491-4c0e-a59a-af9493499ebd" providerId="ADAL" clId="{A9287543-AB38-44EF-9D17-B0A84DE0784B}" dt="2020-10-07T12:33:08.437" v="31" actId="20577"/>
          <ac:spMkLst>
            <pc:docMk/>
            <pc:sldMk cId="2376682863" sldId="260"/>
            <ac:spMk id="2" creationId="{4B1410AC-CF0E-4BE4-9388-6F9D5BFF767B}"/>
          </ac:spMkLst>
        </pc:spChg>
        <pc:spChg chg="del">
          <ac:chgData name="Ukura Piia" userId="18b6f788-6491-4c0e-a59a-af9493499ebd" providerId="ADAL" clId="{A9287543-AB38-44EF-9D17-B0A84DE0784B}" dt="2020-10-07T12:32:27.769" v="0"/>
          <ac:spMkLst>
            <pc:docMk/>
            <pc:sldMk cId="2376682863" sldId="260"/>
            <ac:spMk id="3" creationId="{FE22A88F-A6E6-47E5-A085-9FA11027ED3B}"/>
          </ac:spMkLst>
        </pc:spChg>
        <pc:spChg chg="add">
          <ac:chgData name="Ukura Piia" userId="18b6f788-6491-4c0e-a59a-af9493499ebd" providerId="ADAL" clId="{A9287543-AB38-44EF-9D17-B0A84DE0784B}" dt="2020-10-07T12:33:02.534" v="28" actId="26606"/>
          <ac:spMkLst>
            <pc:docMk/>
            <pc:sldMk cId="2376682863" sldId="260"/>
            <ac:spMk id="9" creationId="{16C5FA50-8D52-4617-AF91-5C7B1C8352F1}"/>
          </ac:spMkLst>
        </pc:spChg>
        <pc:spChg chg="add">
          <ac:chgData name="Ukura Piia" userId="18b6f788-6491-4c0e-a59a-af9493499ebd" providerId="ADAL" clId="{A9287543-AB38-44EF-9D17-B0A84DE0784B}" dt="2020-10-07T12:33:02.534" v="28" actId="26606"/>
          <ac:spMkLst>
            <pc:docMk/>
            <pc:sldMk cId="2376682863" sldId="260"/>
            <ac:spMk id="11" creationId="{E223798C-12AD-4B0C-A50C-D676347D67CF}"/>
          </ac:spMkLst>
        </pc:spChg>
        <pc:picChg chg="add mod">
          <ac:chgData name="Ukura Piia" userId="18b6f788-6491-4c0e-a59a-af9493499ebd" providerId="ADAL" clId="{A9287543-AB38-44EF-9D17-B0A84DE0784B}" dt="2020-10-07T12:33:02.534" v="28" actId="26606"/>
          <ac:picMkLst>
            <pc:docMk/>
            <pc:sldMk cId="2376682863" sldId="260"/>
            <ac:picMk id="4" creationId="{7F61FDD8-50E1-4B86-A6DE-0E958AB287C9}"/>
          </ac:picMkLst>
        </pc:picChg>
      </pc:sldChg>
      <pc:sldChg chg="addSp modSp new mod setBg">
        <pc:chgData name="Ukura Piia" userId="18b6f788-6491-4c0e-a59a-af9493499ebd" providerId="ADAL" clId="{A9287543-AB38-44EF-9D17-B0A84DE0784B}" dt="2020-10-07T12:44:11.441" v="662" actId="20577"/>
        <pc:sldMkLst>
          <pc:docMk/>
          <pc:sldMk cId="1823539126" sldId="261"/>
        </pc:sldMkLst>
        <pc:spChg chg="mod">
          <ac:chgData name="Ukura Piia" userId="18b6f788-6491-4c0e-a59a-af9493499ebd" providerId="ADAL" clId="{A9287543-AB38-44EF-9D17-B0A84DE0784B}" dt="2020-10-07T12:39:54.781" v="158" actId="20577"/>
          <ac:spMkLst>
            <pc:docMk/>
            <pc:sldMk cId="1823539126" sldId="261"/>
            <ac:spMk id="2" creationId="{AED50C59-C3FA-45F3-895E-9CF202B0683B}"/>
          </ac:spMkLst>
        </pc:spChg>
        <pc:spChg chg="mod">
          <ac:chgData name="Ukura Piia" userId="18b6f788-6491-4c0e-a59a-af9493499ebd" providerId="ADAL" clId="{A9287543-AB38-44EF-9D17-B0A84DE0784B}" dt="2020-10-07T12:44:11.441" v="662" actId="20577"/>
          <ac:spMkLst>
            <pc:docMk/>
            <pc:sldMk cId="1823539126" sldId="261"/>
            <ac:spMk id="3" creationId="{67A88871-699B-446C-9697-623B7BDDF3CC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8" creationId="{827B839B-9ADE-406B-8590-F1CAEDED45A1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10" creationId="{CFE45BF0-46DB-408C-B5F7-7B11716805D4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12" creationId="{2AEBC8F2-97B1-41B4-93F1-2D289E197FBA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14" creationId="{472E3A19-F5D5-48FC-BB9C-48C2F68F598B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16" creationId="{7A62E32F-BB65-43A8-8EB5-92346890E549}"/>
          </ac:spMkLst>
        </pc:spChg>
        <pc:spChg chg="add">
          <ac:chgData name="Ukura Piia" userId="18b6f788-6491-4c0e-a59a-af9493499ebd" providerId="ADAL" clId="{A9287543-AB38-44EF-9D17-B0A84DE0784B}" dt="2020-10-07T12:35:41.129" v="37" actId="26606"/>
          <ac:spMkLst>
            <pc:docMk/>
            <pc:sldMk cId="1823539126" sldId="261"/>
            <ac:spMk id="18" creationId="{14E91B64-9FCC-451E-AFB4-A827D6329367}"/>
          </ac:spMkLst>
        </pc:spChg>
      </pc:sldChg>
      <pc:sldChg chg="addSp delSp modSp new mod ord setBg">
        <pc:chgData name="Ukura Piia" userId="18b6f788-6491-4c0e-a59a-af9493499ebd" providerId="ADAL" clId="{A9287543-AB38-44EF-9D17-B0A84DE0784B}" dt="2020-10-07T12:38:55.403" v="107"/>
        <pc:sldMkLst>
          <pc:docMk/>
          <pc:sldMk cId="1299096945" sldId="262"/>
        </pc:sldMkLst>
        <pc:spChg chg="mod">
          <ac:chgData name="Ukura Piia" userId="18b6f788-6491-4c0e-a59a-af9493499ebd" providerId="ADAL" clId="{A9287543-AB38-44EF-9D17-B0A84DE0784B}" dt="2020-10-07T12:38:50.189" v="105" actId="26606"/>
          <ac:spMkLst>
            <pc:docMk/>
            <pc:sldMk cId="1299096945" sldId="262"/>
            <ac:spMk id="2" creationId="{8C5430DF-7864-44C3-9582-B90923508E23}"/>
          </ac:spMkLst>
        </pc:spChg>
        <pc:spChg chg="del">
          <ac:chgData name="Ukura Piia" userId="18b6f788-6491-4c0e-a59a-af9493499ebd" providerId="ADAL" clId="{A9287543-AB38-44EF-9D17-B0A84DE0784B}" dt="2020-10-07T12:38:12.924" v="48"/>
          <ac:spMkLst>
            <pc:docMk/>
            <pc:sldMk cId="1299096945" sldId="262"/>
            <ac:spMk id="3" creationId="{A64C6101-64F9-49AC-A869-9AD192052A4B}"/>
          </ac:spMkLst>
        </pc:spChg>
        <pc:spChg chg="add">
          <ac:chgData name="Ukura Piia" userId="18b6f788-6491-4c0e-a59a-af9493499ebd" providerId="ADAL" clId="{A9287543-AB38-44EF-9D17-B0A84DE0784B}" dt="2020-10-07T12:38:50.189" v="105" actId="26606"/>
          <ac:spMkLst>
            <pc:docMk/>
            <pc:sldMk cId="1299096945" sldId="262"/>
            <ac:spMk id="9" creationId="{16C5FA50-8D52-4617-AF91-5C7B1C8352F1}"/>
          </ac:spMkLst>
        </pc:spChg>
        <pc:spChg chg="add">
          <ac:chgData name="Ukura Piia" userId="18b6f788-6491-4c0e-a59a-af9493499ebd" providerId="ADAL" clId="{A9287543-AB38-44EF-9D17-B0A84DE0784B}" dt="2020-10-07T12:38:50.189" v="105" actId="26606"/>
          <ac:spMkLst>
            <pc:docMk/>
            <pc:sldMk cId="1299096945" sldId="262"/>
            <ac:spMk id="11" creationId="{E223798C-12AD-4B0C-A50C-D676347D67CF}"/>
          </ac:spMkLst>
        </pc:spChg>
        <pc:picChg chg="add mod">
          <ac:chgData name="Ukura Piia" userId="18b6f788-6491-4c0e-a59a-af9493499ebd" providerId="ADAL" clId="{A9287543-AB38-44EF-9D17-B0A84DE0784B}" dt="2020-10-07T12:38:50.189" v="105" actId="26606"/>
          <ac:picMkLst>
            <pc:docMk/>
            <pc:sldMk cId="1299096945" sldId="262"/>
            <ac:picMk id="4" creationId="{226B191C-F694-48AB-B0D7-4966BC5D1BA7}"/>
          </ac:picMkLst>
        </pc:picChg>
      </pc:sldChg>
      <pc:sldChg chg="modSp new del mod">
        <pc:chgData name="Ukura Piia" userId="18b6f788-6491-4c0e-a59a-af9493499ebd" providerId="ADAL" clId="{A9287543-AB38-44EF-9D17-B0A84DE0784B}" dt="2020-10-07T12:51:33.436" v="1176" actId="2696"/>
        <pc:sldMkLst>
          <pc:docMk/>
          <pc:sldMk cId="21313369" sldId="263"/>
        </pc:sldMkLst>
        <pc:spChg chg="mod">
          <ac:chgData name="Ukura Piia" userId="18b6f788-6491-4c0e-a59a-af9493499ebd" providerId="ADAL" clId="{A9287543-AB38-44EF-9D17-B0A84DE0784B}" dt="2020-10-07T12:42:02.115" v="346" actId="20577"/>
          <ac:spMkLst>
            <pc:docMk/>
            <pc:sldMk cId="21313369" sldId="263"/>
            <ac:spMk id="2" creationId="{6A9628DC-3A9C-4E99-9E38-B5D03C26C5B8}"/>
          </ac:spMkLst>
        </pc:spChg>
        <pc:spChg chg="mod">
          <ac:chgData name="Ukura Piia" userId="18b6f788-6491-4c0e-a59a-af9493499ebd" providerId="ADAL" clId="{A9287543-AB38-44EF-9D17-B0A84DE0784B}" dt="2020-10-07T12:49:04.904" v="1168" actId="313"/>
          <ac:spMkLst>
            <pc:docMk/>
            <pc:sldMk cId="21313369" sldId="263"/>
            <ac:spMk id="3" creationId="{DB172A28-A496-4408-A859-E0FC5C0CE679}"/>
          </ac:spMkLst>
        </pc:spChg>
      </pc:sldChg>
      <pc:sldChg chg="addSp del delDesignElem">
        <pc:chgData name="Ukura Piia" userId="18b6f788-6491-4c0e-a59a-af9493499ebd" providerId="ADAL" clId="{A9287543-AB38-44EF-9D17-B0A84DE0784B}" dt="2020-10-07T12:50:31.177" v="1170"/>
        <pc:sldMkLst>
          <pc:docMk/>
          <pc:sldMk cId="38743145" sldId="264"/>
        </pc:sldMkLst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8" creationId="{827B839B-9ADE-406B-8590-F1CAEDED45A1}"/>
          </ac:spMkLst>
        </pc:spChg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10" creationId="{CFE45BF0-46DB-408C-B5F7-7B11716805D4}"/>
          </ac:spMkLst>
        </pc:spChg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12" creationId="{2AEBC8F2-97B1-41B4-93F1-2D289E197FBA}"/>
          </ac:spMkLst>
        </pc:spChg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14" creationId="{472E3A19-F5D5-48FC-BB9C-48C2F68F598B}"/>
          </ac:spMkLst>
        </pc:spChg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16" creationId="{7A62E32F-BB65-43A8-8EB5-92346890E549}"/>
          </ac:spMkLst>
        </pc:spChg>
        <pc:spChg chg="add">
          <ac:chgData name="Ukura Piia" userId="18b6f788-6491-4c0e-a59a-af9493499ebd" providerId="ADAL" clId="{A9287543-AB38-44EF-9D17-B0A84DE0784B}" dt="2020-10-07T12:50:31.177" v="1170"/>
          <ac:spMkLst>
            <pc:docMk/>
            <pc:sldMk cId="38743145" sldId="264"/>
            <ac:spMk id="18" creationId="{14E91B64-9FCC-451E-AFB4-A827D6329367}"/>
          </ac:spMkLst>
        </pc:spChg>
      </pc:sldChg>
      <pc:sldChg chg="modSp add mod">
        <pc:chgData name="Ukura Piia" userId="18b6f788-6491-4c0e-a59a-af9493499ebd" providerId="ADAL" clId="{A9287543-AB38-44EF-9D17-B0A84DE0784B}" dt="2020-10-07T13:00:43.592" v="1287" actId="20577"/>
        <pc:sldMkLst>
          <pc:docMk/>
          <pc:sldMk cId="1077490862" sldId="264"/>
        </pc:sldMkLst>
        <pc:spChg chg="mod">
          <ac:chgData name="Ukura Piia" userId="18b6f788-6491-4c0e-a59a-af9493499ebd" providerId="ADAL" clId="{A9287543-AB38-44EF-9D17-B0A84DE0784B}" dt="2020-10-07T12:51:03.169" v="1173" actId="207"/>
          <ac:spMkLst>
            <pc:docMk/>
            <pc:sldMk cId="1077490862" sldId="264"/>
            <ac:spMk id="2" creationId="{AED50C59-C3FA-45F3-895E-9CF202B0683B}"/>
          </ac:spMkLst>
        </pc:spChg>
        <pc:spChg chg="mod">
          <ac:chgData name="Ukura Piia" userId="18b6f788-6491-4c0e-a59a-af9493499ebd" providerId="ADAL" clId="{A9287543-AB38-44EF-9D17-B0A84DE0784B}" dt="2020-10-07T13:00:43.592" v="1287" actId="20577"/>
          <ac:spMkLst>
            <pc:docMk/>
            <pc:sldMk cId="1077490862" sldId="264"/>
            <ac:spMk id="3" creationId="{67A88871-699B-446C-9697-623B7BDDF3CC}"/>
          </ac:spMkLst>
        </pc:spChg>
      </pc:sldChg>
      <pc:sldChg chg="addSp delSp modSp add mod">
        <pc:chgData name="Ukura Piia" userId="18b6f788-6491-4c0e-a59a-af9493499ebd" providerId="ADAL" clId="{A9287543-AB38-44EF-9D17-B0A84DE0784B}" dt="2020-10-07T13:08:47.760" v="1351" actId="1076"/>
        <pc:sldMkLst>
          <pc:docMk/>
          <pc:sldMk cId="3356388483" sldId="265"/>
        </pc:sldMkLst>
        <pc:spChg chg="mod">
          <ac:chgData name="Ukura Piia" userId="18b6f788-6491-4c0e-a59a-af9493499ebd" providerId="ADAL" clId="{A9287543-AB38-44EF-9D17-B0A84DE0784B}" dt="2020-10-07T13:06:40.212" v="1345" actId="20577"/>
          <ac:spMkLst>
            <pc:docMk/>
            <pc:sldMk cId="3356388483" sldId="265"/>
            <ac:spMk id="2" creationId="{AED50C59-C3FA-45F3-895E-9CF202B0683B}"/>
          </ac:spMkLst>
        </pc:spChg>
        <pc:spChg chg="del mod">
          <ac:chgData name="Ukura Piia" userId="18b6f788-6491-4c0e-a59a-af9493499ebd" providerId="ADAL" clId="{A9287543-AB38-44EF-9D17-B0A84DE0784B}" dt="2020-10-07T13:06:50.792" v="1346"/>
          <ac:spMkLst>
            <pc:docMk/>
            <pc:sldMk cId="3356388483" sldId="265"/>
            <ac:spMk id="3" creationId="{67A88871-699B-446C-9697-623B7BDDF3CC}"/>
          </ac:spMkLst>
        </pc:spChg>
        <pc:spChg chg="add del">
          <ac:chgData name="Ukura Piia" userId="18b6f788-6491-4c0e-a59a-af9493499ebd" providerId="ADAL" clId="{A9287543-AB38-44EF-9D17-B0A84DE0784B}" dt="2020-10-07T13:06:01.776" v="1290"/>
          <ac:spMkLst>
            <pc:docMk/>
            <pc:sldMk cId="3356388483" sldId="265"/>
            <ac:spMk id="4" creationId="{FC565AB2-B922-40FE-95C6-D260F2B8100F}"/>
          </ac:spMkLst>
        </pc:spChg>
        <pc:spChg chg="add del">
          <ac:chgData name="Ukura Piia" userId="18b6f788-6491-4c0e-a59a-af9493499ebd" providerId="ADAL" clId="{A9287543-AB38-44EF-9D17-B0A84DE0784B}" dt="2020-10-07T13:06:01.776" v="1290"/>
          <ac:spMkLst>
            <pc:docMk/>
            <pc:sldMk cId="3356388483" sldId="265"/>
            <ac:spMk id="5" creationId="{5022C42D-93C5-45E2-B317-76EDF89F3AC7}"/>
          </ac:spMkLst>
        </pc:spChg>
        <pc:spChg chg="add del mod">
          <ac:chgData name="Ukura Piia" userId="18b6f788-6491-4c0e-a59a-af9493499ebd" providerId="ADAL" clId="{A9287543-AB38-44EF-9D17-B0A84DE0784B}" dt="2020-10-07T13:06:19.558" v="1296"/>
          <ac:spMkLst>
            <pc:docMk/>
            <pc:sldMk cId="3356388483" sldId="265"/>
            <ac:spMk id="6" creationId="{307770AE-FA9C-478C-9958-BF8730048284}"/>
          </ac:spMkLst>
        </pc:spChg>
        <pc:spChg chg="add del mod">
          <ac:chgData name="Ukura Piia" userId="18b6f788-6491-4c0e-a59a-af9493499ebd" providerId="ADAL" clId="{A9287543-AB38-44EF-9D17-B0A84DE0784B}" dt="2020-10-07T13:06:19.558" v="1296"/>
          <ac:spMkLst>
            <pc:docMk/>
            <pc:sldMk cId="3356388483" sldId="265"/>
            <ac:spMk id="7" creationId="{6C37F0C5-4ED0-471A-B859-9CDDB57227AC}"/>
          </ac:spMkLst>
        </pc:spChg>
        <pc:spChg chg="add del">
          <ac:chgData name="Ukura Piia" userId="18b6f788-6491-4c0e-a59a-af9493499ebd" providerId="ADAL" clId="{A9287543-AB38-44EF-9D17-B0A84DE0784B}" dt="2020-10-07T13:06:01.776" v="1290"/>
          <ac:spMkLst>
            <pc:docMk/>
            <pc:sldMk cId="3356388483" sldId="265"/>
            <ac:spMk id="11" creationId="{9407CF4E-D22C-42A2-A8AE-36E068D29D57}"/>
          </ac:spMkLst>
        </pc:spChg>
        <pc:spChg chg="add del mod">
          <ac:chgData name="Ukura Piia" userId="18b6f788-6491-4c0e-a59a-af9493499ebd" providerId="ADAL" clId="{A9287543-AB38-44EF-9D17-B0A84DE0784B}" dt="2020-10-07T13:06:19.558" v="1296"/>
          <ac:spMkLst>
            <pc:docMk/>
            <pc:sldMk cId="3356388483" sldId="265"/>
            <ac:spMk id="15" creationId="{953E8419-5FA0-4E11-B573-AC243AF2E12E}"/>
          </ac:spMkLst>
        </pc:spChg>
        <pc:picChg chg="add mod">
          <ac:chgData name="Ukura Piia" userId="18b6f788-6491-4c0e-a59a-af9493499ebd" providerId="ADAL" clId="{A9287543-AB38-44EF-9D17-B0A84DE0784B}" dt="2020-10-07T13:08:39.283" v="1350" actId="1076"/>
          <ac:picMkLst>
            <pc:docMk/>
            <pc:sldMk cId="3356388483" sldId="265"/>
            <ac:picMk id="9" creationId="{ED9B3259-1CAF-4040-8E35-03D93ED6E71A}"/>
          </ac:picMkLst>
        </pc:picChg>
        <pc:picChg chg="add mod">
          <ac:chgData name="Ukura Piia" userId="18b6f788-6491-4c0e-a59a-af9493499ebd" providerId="ADAL" clId="{A9287543-AB38-44EF-9D17-B0A84DE0784B}" dt="2020-10-07T13:08:47.760" v="1351" actId="1076"/>
          <ac:picMkLst>
            <pc:docMk/>
            <pc:sldMk cId="3356388483" sldId="265"/>
            <ac:picMk id="13" creationId="{2E915997-ED71-4D35-816B-45595E1126BD}"/>
          </ac:picMkLst>
        </pc:picChg>
      </pc:sldChg>
    </pc:docChg>
  </pc:docChgLst>
  <pc:docChgLst>
    <pc:chgData name="Ukura Piia" userId="S::piia.ukura@edu.salo.fi::18b6f788-6491-4c0e-a59a-af9493499ebd" providerId="AD" clId="Web-{09D80801-3319-F0A7-A8BE-3E29DEF47590}"/>
    <pc:docChg chg="modSld">
      <pc:chgData name="Ukura Piia" userId="S::piia.ukura@edu.salo.fi::18b6f788-6491-4c0e-a59a-af9493499ebd" providerId="AD" clId="Web-{09D80801-3319-F0A7-A8BE-3E29DEF47590}" dt="2020-10-21T14:07:43.316" v="153" actId="20577"/>
      <pc:docMkLst>
        <pc:docMk/>
      </pc:docMkLst>
      <pc:sldChg chg="modSp">
        <pc:chgData name="Ukura Piia" userId="S::piia.ukura@edu.salo.fi::18b6f788-6491-4c0e-a59a-af9493499ebd" providerId="AD" clId="Web-{09D80801-3319-F0A7-A8BE-3E29DEF47590}" dt="2020-10-21T14:07:24.018" v="151" actId="20577"/>
        <pc:sldMkLst>
          <pc:docMk/>
          <pc:sldMk cId="1077490862" sldId="264"/>
        </pc:sldMkLst>
        <pc:spChg chg="mod">
          <ac:chgData name="Ukura Piia" userId="S::piia.ukura@edu.salo.fi::18b6f788-6491-4c0e-a59a-af9493499ebd" providerId="AD" clId="Web-{09D80801-3319-F0A7-A8BE-3E29DEF47590}" dt="2020-10-21T14:07:24.018" v="151" actId="20577"/>
          <ac:spMkLst>
            <pc:docMk/>
            <pc:sldMk cId="1077490862" sldId="264"/>
            <ac:spMk id="3" creationId="{67A88871-699B-446C-9697-623B7BDDF3CC}"/>
          </ac:spMkLst>
        </pc:spChg>
      </pc:sldChg>
    </pc:docChg>
  </pc:docChgLst>
  <pc:docChgLst>
    <pc:chgData name="Ukura Piia" userId="S::piia.ukura@edu.salo.fi::18b6f788-6491-4c0e-a59a-af9493499ebd" providerId="AD" clId="Web-{994BB470-ADE2-969A-5FDC-BF5E7BB6FCDD}"/>
    <pc:docChg chg="modSld">
      <pc:chgData name="Ukura Piia" userId="S::piia.ukura@edu.salo.fi::18b6f788-6491-4c0e-a59a-af9493499ebd" providerId="AD" clId="Web-{994BB470-ADE2-969A-5FDC-BF5E7BB6FCDD}" dt="2020-10-07T16:07:46.080" v="53" actId="20577"/>
      <pc:docMkLst>
        <pc:docMk/>
      </pc:docMkLst>
      <pc:sldChg chg="modSp">
        <pc:chgData name="Ukura Piia" userId="S::piia.ukura@edu.salo.fi::18b6f788-6491-4c0e-a59a-af9493499ebd" providerId="AD" clId="Web-{994BB470-ADE2-969A-5FDC-BF5E7BB6FCDD}" dt="2020-10-07T16:07:46.080" v="52" actId="20577"/>
        <pc:sldMkLst>
          <pc:docMk/>
          <pc:sldMk cId="1077490862" sldId="264"/>
        </pc:sldMkLst>
        <pc:spChg chg="mod">
          <ac:chgData name="Ukura Piia" userId="S::piia.ukura@edu.salo.fi::18b6f788-6491-4c0e-a59a-af9493499ebd" providerId="AD" clId="Web-{994BB470-ADE2-969A-5FDC-BF5E7BB6FCDD}" dt="2020-10-07T16:07:46.080" v="52" actId="20577"/>
          <ac:spMkLst>
            <pc:docMk/>
            <pc:sldMk cId="1077490862" sldId="264"/>
            <ac:spMk id="3" creationId="{67A88871-699B-446C-9697-623B7BDDF3CC}"/>
          </ac:spMkLst>
        </pc:spChg>
      </pc:sldChg>
    </pc:docChg>
  </pc:docChgLst>
  <pc:docChgLst>
    <pc:chgData name="Ukura Piia" userId="S::piia.ukura@edu.salo.fi::18b6f788-6491-4c0e-a59a-af9493499ebd" providerId="AD" clId="Web-{5F5F3408-F2BE-8E14-8670-F0C4AF962C2A}"/>
    <pc:docChg chg="delSld">
      <pc:chgData name="Ukura Piia" userId="S::piia.ukura@edu.salo.fi::18b6f788-6491-4c0e-a59a-af9493499ebd" providerId="AD" clId="Web-{5F5F3408-F2BE-8E14-8670-F0C4AF962C2A}" dt="2020-11-25T09:44:33.978" v="3"/>
      <pc:docMkLst>
        <pc:docMk/>
      </pc:docMkLst>
      <pc:sldChg chg="del">
        <pc:chgData name="Ukura Piia" userId="S::piia.ukura@edu.salo.fi::18b6f788-6491-4c0e-a59a-af9493499ebd" providerId="AD" clId="Web-{5F5F3408-F2BE-8E14-8670-F0C4AF962C2A}" dt="2020-11-25T09:44:23.508" v="0"/>
        <pc:sldMkLst>
          <pc:docMk/>
          <pc:sldMk cId="2376682863" sldId="260"/>
        </pc:sldMkLst>
      </pc:sldChg>
      <pc:sldChg chg="del">
        <pc:chgData name="Ukura Piia" userId="S::piia.ukura@edu.salo.fi::18b6f788-6491-4c0e-a59a-af9493499ebd" providerId="AD" clId="Web-{5F5F3408-F2BE-8E14-8670-F0C4AF962C2A}" dt="2020-11-25T09:44:28.368" v="1"/>
        <pc:sldMkLst>
          <pc:docMk/>
          <pc:sldMk cId="1823539126" sldId="261"/>
        </pc:sldMkLst>
      </pc:sldChg>
      <pc:sldChg chg="del">
        <pc:chgData name="Ukura Piia" userId="S::piia.ukura@edu.salo.fi::18b6f788-6491-4c0e-a59a-af9493499ebd" providerId="AD" clId="Web-{5F5F3408-F2BE-8E14-8670-F0C4AF962C2A}" dt="2020-11-25T09:44:31.462" v="2"/>
        <pc:sldMkLst>
          <pc:docMk/>
          <pc:sldMk cId="1077490862" sldId="264"/>
        </pc:sldMkLst>
      </pc:sldChg>
      <pc:sldChg chg="del">
        <pc:chgData name="Ukura Piia" userId="S::piia.ukura@edu.salo.fi::18b6f788-6491-4c0e-a59a-af9493499ebd" providerId="AD" clId="Web-{5F5F3408-F2BE-8E14-8670-F0C4AF962C2A}" dt="2020-11-25T09:44:33.978" v="3"/>
        <pc:sldMkLst>
          <pc:docMk/>
          <pc:sldMk cId="3356388483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0DC6-927E-4A6D-9FAE-617EF4287116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01014-7E58-4408-A834-CBDEEE0DAB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12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0227-178D-404B-9901-796F047D5A61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2C7-7EEE-4970-98B6-EAED528EFC72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562F-CC8B-4552-867B-2C734000B263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657-A2A9-4868-B8D0-1C075044C809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668B1-D6D5-49D5-876D-6AFA121B9131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C9A8-0C1F-42E0-AC3B-4D471B0C756B}" type="datetime1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0FDA-B973-4CDE-957F-CD5188A8E4C6}" type="datetime1">
              <a:rPr lang="fi-FI" smtClean="0"/>
              <a:t>25.11.2020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27B6-6777-4DCD-B800-CE4DDE6BF290}" type="datetime1">
              <a:rPr lang="fi-FI" smtClean="0"/>
              <a:t>25.11.2020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34B9-5BE1-4A0D-9FC8-DF712DB46978}" type="datetime1">
              <a:rPr lang="fi-FI" smtClean="0"/>
              <a:t>25.11.2020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3A9F-EB02-405F-9BDD-99A7CD61D97D}" type="datetime1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5D5E-EEEB-4AFF-BBB1-CE92C3BA8127}" type="datetime1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2BA1-FD4F-4614-AEF5-6F78E6921E44}" type="datetime1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Piia Ukura Lukeva Salo -hanke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6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C5430DF-7864-44C3-9582-B9092350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>
                <a:solidFill>
                  <a:srgbClr val="FFFFFF"/>
                </a:solidFill>
              </a:rPr>
              <a:t>”</a:t>
            </a:r>
            <a:r>
              <a:rPr lang="en-US" sz="2500" err="1">
                <a:solidFill>
                  <a:srgbClr val="FFFFFF"/>
                </a:solidFill>
              </a:rPr>
              <a:t>Lukeminen</a:t>
            </a:r>
            <a:r>
              <a:rPr lang="en-US" sz="2500">
                <a:solidFill>
                  <a:srgbClr val="FFFFFF"/>
                </a:solidFill>
              </a:rPr>
              <a:t> on </a:t>
            </a:r>
            <a:r>
              <a:rPr lang="en-US" sz="2500" err="1">
                <a:solidFill>
                  <a:srgbClr val="FFFFFF"/>
                </a:solidFill>
              </a:rPr>
              <a:t>eloonjäämistaito</a:t>
            </a:r>
            <a:r>
              <a:rPr lang="en-US" sz="2500">
                <a:solidFill>
                  <a:srgbClr val="FFFFFF"/>
                </a:solidFill>
              </a:rPr>
              <a:t>.” (</a:t>
            </a:r>
            <a:r>
              <a:rPr lang="en-US" sz="2500" err="1">
                <a:solidFill>
                  <a:srgbClr val="FFFFFF"/>
                </a:solidFill>
              </a:rPr>
              <a:t>Aleksis</a:t>
            </a:r>
            <a:r>
              <a:rPr lang="en-US" sz="2500">
                <a:solidFill>
                  <a:srgbClr val="FFFFFF"/>
                </a:solidFill>
              </a:rPr>
              <a:t> </a:t>
            </a:r>
            <a:r>
              <a:rPr lang="en-US" sz="2500" err="1">
                <a:solidFill>
                  <a:srgbClr val="FFFFFF"/>
                </a:solidFill>
              </a:rPr>
              <a:t>Salusjärvi</a:t>
            </a:r>
            <a:r>
              <a:rPr lang="en-US" sz="25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isällön paikkamerkki 3" descr="C:\Users\piia.ukura\AppData\Local\Microsoft\Windows\INetCache\Content.MSO\6974B41C.tmp">
            <a:extLst>
              <a:ext uri="{FF2B5EF4-FFF2-40B4-BE49-F238E27FC236}">
                <a16:creationId xmlns:a16="http://schemas.microsoft.com/office/drawing/2014/main" id="{226B191C-F694-48AB-B0D7-4966BC5D1BA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3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</p:spPr>
      </p:pic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23C3A6-AA5C-4418-8D88-C73509C7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</p:spTree>
    <p:extLst>
      <p:ext uri="{BB962C8B-B14F-4D97-AF65-F5344CB8AC3E}">
        <p14:creationId xmlns:p14="http://schemas.microsoft.com/office/powerpoint/2010/main" val="1299096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74110D8-4413-46A3-B1CD-1CFE551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Miksi lukeminen on niin tärkeää?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94CC92-58C0-4DCA-9A0F-7F73403E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fi-FI" sz="2000">
                <a:ea typeface="+mn-lt"/>
                <a:cs typeface="+mn-lt"/>
              </a:rPr>
              <a:t>Lukeminen </a:t>
            </a:r>
          </a:p>
          <a:p>
            <a:pPr lvl="1"/>
            <a:r>
              <a:rPr lang="fi-FI" sz="2000">
                <a:ea typeface="+mn-lt"/>
                <a:cs typeface="+mn-lt"/>
              </a:rPr>
              <a:t>kasvattaa sanavarastoa,</a:t>
            </a:r>
          </a:p>
          <a:p>
            <a:pPr lvl="1"/>
            <a:r>
              <a:rPr lang="fi-FI" sz="2000">
                <a:ea typeface="+mn-lt"/>
                <a:cs typeface="+mn-lt"/>
              </a:rPr>
              <a:t>lisää empatiakykyä,</a:t>
            </a:r>
          </a:p>
          <a:p>
            <a:pPr lvl="1"/>
            <a:r>
              <a:rPr lang="fi-FI" sz="2000">
                <a:ea typeface="+mn-lt"/>
                <a:cs typeface="+mn-lt"/>
              </a:rPr>
              <a:t>parantaa kaverisuhteita,</a:t>
            </a:r>
          </a:p>
          <a:p>
            <a:pPr lvl="1"/>
            <a:r>
              <a:rPr lang="fi-FI" sz="2000">
                <a:ea typeface="+mn-lt"/>
                <a:cs typeface="+mn-lt"/>
              </a:rPr>
              <a:t>ruokkii mielikuvitusta,</a:t>
            </a:r>
          </a:p>
          <a:p>
            <a:pPr lvl="1"/>
            <a:r>
              <a:rPr lang="fi-FI" sz="2000">
                <a:ea typeface="+mn-lt"/>
                <a:cs typeface="+mn-lt"/>
              </a:rPr>
              <a:t>lisää pitkäjänteisyyttä,</a:t>
            </a:r>
          </a:p>
          <a:p>
            <a:pPr lvl="1"/>
            <a:r>
              <a:rPr lang="fi-FI" sz="2000">
                <a:ea typeface="+mn-lt"/>
                <a:cs typeface="+mn-lt"/>
              </a:rPr>
              <a:t>kehittää keskittymiskykyä,</a:t>
            </a:r>
          </a:p>
          <a:p>
            <a:pPr lvl="1"/>
            <a:r>
              <a:rPr lang="fi-FI" sz="2000">
                <a:ea typeface="+mn-lt"/>
                <a:cs typeface="+mn-lt"/>
              </a:rPr>
              <a:t>parantaa muistia,</a:t>
            </a:r>
          </a:p>
          <a:p>
            <a:pPr lvl="1"/>
            <a:r>
              <a:rPr lang="fi-FI" sz="2000">
                <a:ea typeface="+mn-lt"/>
                <a:cs typeface="+mn-lt"/>
              </a:rPr>
              <a:t>kehittää ajattelukykyä,</a:t>
            </a:r>
          </a:p>
          <a:p>
            <a:pPr lvl="1"/>
            <a:r>
              <a:rPr lang="fi-FI" sz="2000">
                <a:ea typeface="+mn-lt"/>
                <a:cs typeface="+mn-lt"/>
              </a:rPr>
              <a:t>vähentää stressiä ja</a:t>
            </a:r>
          </a:p>
          <a:p>
            <a:pPr lvl="1"/>
            <a:r>
              <a:rPr lang="fi-FI" sz="2000">
                <a:cs typeface="Calibri"/>
              </a:rPr>
              <a:t>syventää unta.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C4CEDC0-8EA7-4B2B-A131-6265DA28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</p:spTree>
    <p:extLst>
      <p:ext uri="{BB962C8B-B14F-4D97-AF65-F5344CB8AC3E}">
        <p14:creationId xmlns:p14="http://schemas.microsoft.com/office/powerpoint/2010/main" val="186428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87D7B47-F4DB-4396-9747-E2EED9780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Miten lukemisen edut saavutetaan?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C53716-D669-4350-A337-1E734C642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>
                <a:cs typeface="Calibri"/>
              </a:rPr>
              <a:t>Kaunokirjallisten tekstien lukeminen on muita tekstejä tehokkaampaa. </a:t>
            </a:r>
          </a:p>
          <a:p>
            <a:r>
              <a:rPr lang="fi-FI" sz="2400">
                <a:ea typeface="+mn-lt"/>
                <a:cs typeface="+mn-lt"/>
              </a:rPr>
              <a:t>Tutkimusten mukaan lukemisen edut saavutetaan jo puolen tunnin päivittäisellä lukemisella.</a:t>
            </a:r>
            <a:endParaRPr lang="fi-FI" sz="240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E922CD5-7E92-4813-9F8C-F391BE58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</p:spTree>
    <p:extLst>
      <p:ext uri="{BB962C8B-B14F-4D97-AF65-F5344CB8AC3E}">
        <p14:creationId xmlns:p14="http://schemas.microsoft.com/office/powerpoint/2010/main" val="3490002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92BED00-A9CF-45AA-BC62-7C4712560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Miten lapsi kehittyy hyväksi lukijaksi?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90286C-CB96-489B-81B1-51409E4F8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000">
                <a:cs typeface="Calibri"/>
              </a:rPr>
              <a:t>Koulussa annetaan avaimet lukutaitoon.</a:t>
            </a:r>
          </a:p>
          <a:p>
            <a:r>
              <a:rPr lang="fi-FI" sz="2000">
                <a:cs typeface="Calibri"/>
              </a:rPr>
              <a:t>Kotona harjoitellaan.</a:t>
            </a:r>
          </a:p>
          <a:p>
            <a:pPr lvl="1"/>
            <a:r>
              <a:rPr lang="fi-FI" sz="2000">
                <a:cs typeface="Calibri"/>
              </a:rPr>
              <a:t>Lukusujuvuuden takia on tärkeää lukea lukuläksy niin monta kertaa kuin opettaja on ohjeistanut.</a:t>
            </a:r>
          </a:p>
          <a:p>
            <a:pPr lvl="1"/>
            <a:r>
              <a:rPr lang="fi-FI" sz="2000">
                <a:cs typeface="Calibri"/>
              </a:rPr>
              <a:t>Aikuinen lukee lapselle ääneen. Silloin lapsi pääsee mukaan sellaisiin tarinoihin, joihin hänen oma lukutaitonsa ei vielä riitä. </a:t>
            </a:r>
          </a:p>
          <a:p>
            <a:pPr lvl="1"/>
            <a:r>
              <a:rPr lang="fi-FI" sz="2000">
                <a:cs typeface="Calibri"/>
              </a:rPr>
              <a:t>Lapsi lukee aikuiselle. Pikku hiljaa on hyvä lisätä sivuja tai minuutteja siten, että tavoitteena on puoli tuntia päivässä.</a:t>
            </a:r>
            <a:endParaRPr lang="fi-FI" sz="2000"/>
          </a:p>
          <a:p>
            <a:pPr lvl="1"/>
            <a:r>
              <a:rPr lang="fi-FI" sz="2000">
                <a:cs typeface="Calibri"/>
              </a:rPr>
              <a:t>Luetusta keskusteleminen on tärkeää.</a:t>
            </a:r>
          </a:p>
          <a:p>
            <a:pPr lvl="1"/>
            <a:r>
              <a:rPr lang="fi-FI" sz="2000">
                <a:cs typeface="Calibri"/>
              </a:rPr>
              <a:t>Yhdessä lukeminen </a:t>
            </a:r>
            <a:r>
              <a:rPr lang="fi-FI" sz="2000">
                <a:ea typeface="+mn-lt"/>
                <a:cs typeface="+mn-lt"/>
              </a:rPr>
              <a:t>luo yhteenkuuluvuuden tunnetta, syventää lapsen ja aikuisen suhdetta ja parantaa keskusteluyhteyttä.</a:t>
            </a:r>
            <a:endParaRPr lang="fi-FI" sz="200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12BB8C-2938-43AA-9571-9BCC6C56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Piia Ukura Lukeva Salo -hanke</a:t>
            </a:r>
          </a:p>
        </p:txBody>
      </p:sp>
    </p:spTree>
    <p:extLst>
      <p:ext uri="{BB962C8B-B14F-4D97-AF65-F5344CB8AC3E}">
        <p14:creationId xmlns:p14="http://schemas.microsoft.com/office/powerpoint/2010/main" val="236496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4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”Lukeminen on eloonjäämistaito.” (Aleksis Salusjärvi)</vt:lpstr>
      <vt:lpstr>Miksi lukeminen on niin tärkeää?</vt:lpstr>
      <vt:lpstr>Miten lukemisen edut saavutetaan?</vt:lpstr>
      <vt:lpstr>Miten lapsi kehittyy hyväksi lukijaksi?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”Lukeminen on eloonjäämistaito.” (Aleksis Salusjärvi)</dc:title>
  <dc:creator>Ukura Piia</dc:creator>
  <cp:revision>23</cp:revision>
  <dcterms:created xsi:type="dcterms:W3CDTF">2020-10-07T12:38:50Z</dcterms:created>
  <dcterms:modified xsi:type="dcterms:W3CDTF">2020-11-25T09:44:38Z</dcterms:modified>
</cp:coreProperties>
</file>