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4"/>
  </p:sldMasterIdLst>
  <p:notesMasterIdLst>
    <p:notesMasterId r:id="rId28"/>
  </p:notesMasterIdLst>
  <p:sldIdLst>
    <p:sldId id="256" r:id="rId5"/>
    <p:sldId id="312" r:id="rId6"/>
    <p:sldId id="313" r:id="rId7"/>
    <p:sldId id="314" r:id="rId8"/>
    <p:sldId id="316" r:id="rId9"/>
    <p:sldId id="274" r:id="rId10"/>
    <p:sldId id="275" r:id="rId11"/>
    <p:sldId id="319" r:id="rId12"/>
    <p:sldId id="322" r:id="rId13"/>
    <p:sldId id="309" r:id="rId14"/>
    <p:sldId id="304" r:id="rId15"/>
    <p:sldId id="295" r:id="rId16"/>
    <p:sldId id="296" r:id="rId17"/>
    <p:sldId id="307" r:id="rId18"/>
    <p:sldId id="308" r:id="rId19"/>
    <p:sldId id="320" r:id="rId20"/>
    <p:sldId id="321" r:id="rId21"/>
    <p:sldId id="311" r:id="rId22"/>
    <p:sldId id="302" r:id="rId23"/>
    <p:sldId id="297" r:id="rId24"/>
    <p:sldId id="305" r:id="rId25"/>
    <p:sldId id="286" r:id="rId26"/>
    <p:sldId id="29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DD423-D3D0-63F9-DF71-07010DDCC9E5}" v="9" dt="2024-08-05T16:47:52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kura Piia" userId="S::piia.ukura@edu.salo.fi::18b6f788-6491-4c0e-a59a-af9493499ebd" providerId="AD" clId="Web-{2B43DE28-F34C-21DF-A042-F7FE1E9B3B00}"/>
    <pc:docChg chg="modSld">
      <pc:chgData name="Ukura Piia" userId="S::piia.ukura@edu.salo.fi::18b6f788-6491-4c0e-a59a-af9493499ebd" providerId="AD" clId="Web-{2B43DE28-F34C-21DF-A042-F7FE1E9B3B00}" dt="2024-01-17T19:03:31.042" v="5" actId="20577"/>
      <pc:docMkLst>
        <pc:docMk/>
      </pc:docMkLst>
      <pc:sldChg chg="modSp">
        <pc:chgData name="Ukura Piia" userId="S::piia.ukura@edu.salo.fi::18b6f788-6491-4c0e-a59a-af9493499ebd" providerId="AD" clId="Web-{2B43DE28-F34C-21DF-A042-F7FE1E9B3B00}" dt="2024-01-17T19:03:31.042" v="5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2B43DE28-F34C-21DF-A042-F7FE1E9B3B00}" dt="2024-01-17T19:03:31.042" v="5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18b6f788-6491-4c0e-a59a-af9493499ebd" providerId="ADAL" clId="{D077C675-5EE4-408D-A463-F27C6ADF995C}"/>
    <pc:docChg chg="undo custSel addSld modSld sldOrd">
      <pc:chgData name="Ukura Piia" userId="18b6f788-6491-4c0e-a59a-af9493499ebd" providerId="ADAL" clId="{D077C675-5EE4-408D-A463-F27C6ADF995C}" dt="2023-11-05T19:30:17.362" v="248" actId="255"/>
      <pc:docMkLst>
        <pc:docMk/>
      </pc:docMkLst>
      <pc:sldChg chg="modSp mod">
        <pc:chgData name="Ukura Piia" userId="18b6f788-6491-4c0e-a59a-af9493499ebd" providerId="ADAL" clId="{D077C675-5EE4-408D-A463-F27C6ADF995C}" dt="2023-11-05T18:59:25.202" v="131" actId="20577"/>
        <pc:sldMkLst>
          <pc:docMk/>
          <pc:sldMk cId="3247890797" sldId="256"/>
        </pc:sldMkLst>
        <pc:spChg chg="mod">
          <ac:chgData name="Ukura Piia" userId="18b6f788-6491-4c0e-a59a-af9493499ebd" providerId="ADAL" clId="{D077C675-5EE4-408D-A463-F27C6ADF995C}" dt="2023-11-05T18:59:25.202" v="131" actId="20577"/>
          <ac:spMkLst>
            <pc:docMk/>
            <pc:sldMk cId="3247890797" sldId="256"/>
            <ac:spMk id="2" creationId="{00000000-0000-0000-0000-000000000000}"/>
          </ac:spMkLst>
        </pc:spChg>
        <pc:spChg chg="mod">
          <ac:chgData name="Ukura Piia" userId="18b6f788-6491-4c0e-a59a-af9493499ebd" providerId="ADAL" clId="{D077C675-5EE4-408D-A463-F27C6ADF995C}" dt="2023-11-05T17:56:58.040" v="18" actId="20577"/>
          <ac:spMkLst>
            <pc:docMk/>
            <pc:sldMk cId="3247890797" sldId="256"/>
            <ac:spMk id="3" creationId="{00000000-0000-0000-0000-000000000000}"/>
          </ac:spMkLst>
        </pc:spChg>
      </pc:sldChg>
      <pc:sldChg chg="modSp new mod">
        <pc:chgData name="Ukura Piia" userId="18b6f788-6491-4c0e-a59a-af9493499ebd" providerId="ADAL" clId="{D077C675-5EE4-408D-A463-F27C6ADF995C}" dt="2023-11-05T17:58:55.004" v="83" actId="255"/>
        <pc:sldMkLst>
          <pc:docMk/>
          <pc:sldMk cId="3770374864" sldId="312"/>
        </pc:sldMkLst>
        <pc:spChg chg="mod">
          <ac:chgData name="Ukura Piia" userId="18b6f788-6491-4c0e-a59a-af9493499ebd" providerId="ADAL" clId="{D077C675-5EE4-408D-A463-F27C6ADF995C}" dt="2023-11-05T17:58:02.187" v="55" actId="20577"/>
          <ac:spMkLst>
            <pc:docMk/>
            <pc:sldMk cId="3770374864" sldId="312"/>
            <ac:spMk id="2" creationId="{E8D1C962-8544-9982-2731-15DEFCFE46B8}"/>
          </ac:spMkLst>
        </pc:spChg>
        <pc:spChg chg="mod">
          <ac:chgData name="Ukura Piia" userId="18b6f788-6491-4c0e-a59a-af9493499ebd" providerId="ADAL" clId="{D077C675-5EE4-408D-A463-F27C6ADF995C}" dt="2023-11-05T17:58:55.004" v="83" actId="255"/>
          <ac:spMkLst>
            <pc:docMk/>
            <pc:sldMk cId="3770374864" sldId="312"/>
            <ac:spMk id="3" creationId="{7D63BD05-2217-EBCB-78EF-EA6029B2C38E}"/>
          </ac:spMkLst>
        </pc:spChg>
      </pc:sldChg>
      <pc:sldChg chg="modSp new mod">
        <pc:chgData name="Ukura Piia" userId="18b6f788-6491-4c0e-a59a-af9493499ebd" providerId="ADAL" clId="{D077C675-5EE4-408D-A463-F27C6ADF995C}" dt="2023-11-05T17:59:26.842" v="86" actId="255"/>
        <pc:sldMkLst>
          <pc:docMk/>
          <pc:sldMk cId="581347128" sldId="313"/>
        </pc:sldMkLst>
        <pc:spChg chg="mod">
          <ac:chgData name="Ukura Piia" userId="18b6f788-6491-4c0e-a59a-af9493499ebd" providerId="ADAL" clId="{D077C675-5EE4-408D-A463-F27C6ADF995C}" dt="2023-11-05T17:59:26.842" v="86" actId="255"/>
          <ac:spMkLst>
            <pc:docMk/>
            <pc:sldMk cId="581347128" sldId="313"/>
            <ac:spMk id="3" creationId="{4DDD52E4-D38A-2418-8218-CA0BF0C3382A}"/>
          </ac:spMkLst>
        </pc:spChg>
      </pc:sldChg>
      <pc:sldChg chg="modSp new mod">
        <pc:chgData name="Ukura Piia" userId="18b6f788-6491-4c0e-a59a-af9493499ebd" providerId="ADAL" clId="{D077C675-5EE4-408D-A463-F27C6ADF995C}" dt="2023-11-05T18:00:38.386" v="125" actId="255"/>
        <pc:sldMkLst>
          <pc:docMk/>
          <pc:sldMk cId="3747029706" sldId="314"/>
        </pc:sldMkLst>
        <pc:spChg chg="mod">
          <ac:chgData name="Ukura Piia" userId="18b6f788-6491-4c0e-a59a-af9493499ebd" providerId="ADAL" clId="{D077C675-5EE4-408D-A463-F27C6ADF995C}" dt="2023-11-05T18:00:24.008" v="122" actId="27636"/>
          <ac:spMkLst>
            <pc:docMk/>
            <pc:sldMk cId="3747029706" sldId="314"/>
            <ac:spMk id="2" creationId="{5C97C156-AD39-29FA-EEB2-53DD4FA2B042}"/>
          </ac:spMkLst>
        </pc:spChg>
        <pc:spChg chg="mod">
          <ac:chgData name="Ukura Piia" userId="18b6f788-6491-4c0e-a59a-af9493499ebd" providerId="ADAL" clId="{D077C675-5EE4-408D-A463-F27C6ADF995C}" dt="2023-11-05T18:00:38.386" v="125" actId="255"/>
          <ac:spMkLst>
            <pc:docMk/>
            <pc:sldMk cId="3747029706" sldId="314"/>
            <ac:spMk id="3" creationId="{1889F28F-BC58-B8DE-9985-4DAA78868E9B}"/>
          </ac:spMkLst>
        </pc:spChg>
      </pc:sldChg>
      <pc:sldChg chg="addSp modSp new mod ord setBg">
        <pc:chgData name="Ukura Piia" userId="18b6f788-6491-4c0e-a59a-af9493499ebd" providerId="ADAL" clId="{D077C675-5EE4-408D-A463-F27C6ADF995C}" dt="2023-11-05T19:30:17.362" v="248" actId="255"/>
        <pc:sldMkLst>
          <pc:docMk/>
          <pc:sldMk cId="3666538046" sldId="315"/>
        </pc:sldMkLst>
        <pc:spChg chg="mod">
          <ac:chgData name="Ukura Piia" userId="18b6f788-6491-4c0e-a59a-af9493499ebd" providerId="ADAL" clId="{D077C675-5EE4-408D-A463-F27C6ADF995C}" dt="2023-11-05T19:30:02.797" v="245" actId="1076"/>
          <ac:spMkLst>
            <pc:docMk/>
            <pc:sldMk cId="3666538046" sldId="315"/>
            <ac:spMk id="2" creationId="{DA44B463-54D8-8674-8C39-20BE6232E30D}"/>
          </ac:spMkLst>
        </pc:spChg>
        <pc:spChg chg="mod">
          <ac:chgData name="Ukura Piia" userId="18b6f788-6491-4c0e-a59a-af9493499ebd" providerId="ADAL" clId="{D077C675-5EE4-408D-A463-F27C6ADF995C}" dt="2023-11-05T19:30:17.362" v="248" actId="255"/>
          <ac:spMkLst>
            <pc:docMk/>
            <pc:sldMk cId="3666538046" sldId="315"/>
            <ac:spMk id="3" creationId="{37546300-440F-772B-D4E0-B9A91395DDEA}"/>
          </ac:spMkLst>
        </pc:spChg>
        <pc:spChg chg="mod">
          <ac:chgData name="Ukura Piia" userId="18b6f788-6491-4c0e-a59a-af9493499ebd" providerId="ADAL" clId="{D077C675-5EE4-408D-A463-F27C6ADF995C}" dt="2023-11-05T19:29:53.040" v="243" actId="26606"/>
          <ac:spMkLst>
            <pc:docMk/>
            <pc:sldMk cId="3666538046" sldId="315"/>
            <ac:spMk id="4" creationId="{C561498F-F143-A6E6-6E48-6210A8B97DB4}"/>
          </ac:spMkLst>
        </pc:spChg>
        <pc:spChg chg="add">
          <ac:chgData name="Ukura Piia" userId="18b6f788-6491-4c0e-a59a-af9493499ebd" providerId="ADAL" clId="{D077C675-5EE4-408D-A463-F27C6ADF995C}" dt="2023-11-05T19:29:53.040" v="243" actId="26606"/>
          <ac:spMkLst>
            <pc:docMk/>
            <pc:sldMk cId="3666538046" sldId="315"/>
            <ac:spMk id="9" creationId="{40851669-7281-49C2-8BF0-67BA70EC1AC7}"/>
          </ac:spMkLst>
        </pc:spChg>
        <pc:spChg chg="add">
          <ac:chgData name="Ukura Piia" userId="18b6f788-6491-4c0e-a59a-af9493499ebd" providerId="ADAL" clId="{D077C675-5EE4-408D-A463-F27C6ADF995C}" dt="2023-11-05T19:29:53.040" v="243" actId="26606"/>
          <ac:spMkLst>
            <pc:docMk/>
            <pc:sldMk cId="3666538046" sldId="315"/>
            <ac:spMk id="11" creationId="{16992B13-74C4-4370-93C5-F5403D944D8E}"/>
          </ac:spMkLst>
        </pc:spChg>
        <pc:spChg chg="add">
          <ac:chgData name="Ukura Piia" userId="18b6f788-6491-4c0e-a59a-af9493499ebd" providerId="ADAL" clId="{D077C675-5EE4-408D-A463-F27C6ADF995C}" dt="2023-11-05T19:29:53.040" v="243" actId="26606"/>
          <ac:spMkLst>
            <pc:docMk/>
            <pc:sldMk cId="3666538046" sldId="315"/>
            <ac:spMk id="13" creationId="{A3AE1F77-1EC8-47BA-A381-B6618A2FCD65}"/>
          </ac:spMkLst>
        </pc:spChg>
      </pc:sldChg>
    </pc:docChg>
  </pc:docChgLst>
  <pc:docChgLst>
    <pc:chgData name="Piia Ukura" userId="18b6f788-6491-4c0e-a59a-af9493499ebd" providerId="ADAL" clId="{E54E3883-7BEC-435B-9A7F-6E842BBE4498}"/>
    <pc:docChg chg="undo custSel addSld delSld modSld sldOrd">
      <pc:chgData name="Piia Ukura" userId="18b6f788-6491-4c0e-a59a-af9493499ebd" providerId="ADAL" clId="{E54E3883-7BEC-435B-9A7F-6E842BBE4498}" dt="2023-12-07T08:16:52.345" v="2440" actId="20577"/>
      <pc:docMkLst>
        <pc:docMk/>
      </pc:docMkLst>
      <pc:sldChg chg="modSp mod">
        <pc:chgData name="Piia Ukura" userId="18b6f788-6491-4c0e-a59a-af9493499ebd" providerId="ADAL" clId="{E54E3883-7BEC-435B-9A7F-6E842BBE4498}" dt="2023-12-07T08:16:52.345" v="2440" actId="20577"/>
        <pc:sldMkLst>
          <pc:docMk/>
          <pc:sldMk cId="3247890797" sldId="256"/>
        </pc:sldMkLst>
        <pc:spChg chg="mod">
          <ac:chgData name="Piia Ukura" userId="18b6f788-6491-4c0e-a59a-af9493499ebd" providerId="ADAL" clId="{E54E3883-7BEC-435B-9A7F-6E842BBE4498}" dt="2023-12-06T18:53:47.917" v="25" actId="20577"/>
          <ac:spMkLst>
            <pc:docMk/>
            <pc:sldMk cId="3247890797" sldId="256"/>
            <ac:spMk id="2" creationId="{00000000-0000-0000-0000-000000000000}"/>
          </ac:spMkLst>
        </pc:spChg>
        <pc:spChg chg="mod">
          <ac:chgData name="Piia Ukura" userId="18b6f788-6491-4c0e-a59a-af9493499ebd" providerId="ADAL" clId="{E54E3883-7BEC-435B-9A7F-6E842BBE4498}" dt="2023-12-07T08:16:52.345" v="2440" actId="20577"/>
          <ac:spMkLst>
            <pc:docMk/>
            <pc:sldMk cId="3247890797" sldId="256"/>
            <ac:spMk id="3" creationId="{00000000-0000-0000-0000-000000000000}"/>
          </ac:spMkLst>
        </pc:spChg>
      </pc:sldChg>
      <pc:sldChg chg="modSp del mod">
        <pc:chgData name="Piia Ukura" userId="18b6f788-6491-4c0e-a59a-af9493499ebd" providerId="ADAL" clId="{E54E3883-7BEC-435B-9A7F-6E842BBE4498}" dt="2023-12-06T19:40:49.935" v="2068" actId="2696"/>
        <pc:sldMkLst>
          <pc:docMk/>
          <pc:sldMk cId="2494889883" sldId="270"/>
        </pc:sldMkLst>
        <pc:spChg chg="mod">
          <ac:chgData name="Piia Ukura" userId="18b6f788-6491-4c0e-a59a-af9493499ebd" providerId="ADAL" clId="{E54E3883-7BEC-435B-9A7F-6E842BBE4498}" dt="2023-12-06T19:39:22.567" v="1989" actId="27636"/>
          <ac:spMkLst>
            <pc:docMk/>
            <pc:sldMk cId="2494889883" sldId="270"/>
            <ac:spMk id="3" creationId="{00000000-0000-0000-0000-000000000000}"/>
          </ac:spMkLst>
        </pc:spChg>
      </pc:sldChg>
      <pc:sldChg chg="modSp mod modAnim">
        <pc:chgData name="Piia Ukura" userId="18b6f788-6491-4c0e-a59a-af9493499ebd" providerId="ADAL" clId="{E54E3883-7BEC-435B-9A7F-6E842BBE4498}" dt="2023-12-06T19:58:09.615" v="2438" actId="20577"/>
        <pc:sldMkLst>
          <pc:docMk/>
          <pc:sldMk cId="3628260718" sldId="274"/>
        </pc:sldMkLst>
        <pc:spChg chg="mod">
          <ac:chgData name="Piia Ukura" userId="18b6f788-6491-4c0e-a59a-af9493499ebd" providerId="ADAL" clId="{E54E3883-7BEC-435B-9A7F-6E842BBE4498}" dt="2023-12-06T19:58:09.615" v="2438" actId="20577"/>
          <ac:spMkLst>
            <pc:docMk/>
            <pc:sldMk cId="3628260718" sldId="274"/>
            <ac:spMk id="3" creationId="{00000000-0000-0000-0000-000000000000}"/>
          </ac:spMkLst>
        </pc:spChg>
      </pc:sldChg>
      <pc:sldChg chg="modSp mod modAnim">
        <pc:chgData name="Piia Ukura" userId="18b6f788-6491-4c0e-a59a-af9493499ebd" providerId="ADAL" clId="{E54E3883-7BEC-435B-9A7F-6E842BBE4498}" dt="2023-12-06T19:57:41.770" v="2430" actId="20577"/>
        <pc:sldMkLst>
          <pc:docMk/>
          <pc:sldMk cId="1847696053" sldId="275"/>
        </pc:sldMkLst>
        <pc:spChg chg="mod">
          <ac:chgData name="Piia Ukura" userId="18b6f788-6491-4c0e-a59a-af9493499ebd" providerId="ADAL" clId="{E54E3883-7BEC-435B-9A7F-6E842BBE4498}" dt="2023-12-06T19:57:41.770" v="2430" actId="20577"/>
          <ac:spMkLst>
            <pc:docMk/>
            <pc:sldMk cId="1847696053" sldId="275"/>
            <ac:spMk id="3" creationId="{00000000-0000-0000-0000-000000000000}"/>
          </ac:spMkLst>
        </pc:spChg>
      </pc:sldChg>
      <pc:sldChg chg="modSp">
        <pc:chgData name="Piia Ukura" userId="18b6f788-6491-4c0e-a59a-af9493499ebd" providerId="ADAL" clId="{E54E3883-7BEC-435B-9A7F-6E842BBE4498}" dt="2023-12-06T19:09:12.756" v="290" actId="2711"/>
        <pc:sldMkLst>
          <pc:docMk/>
          <pc:sldMk cId="1277539237" sldId="295"/>
        </pc:sldMkLst>
        <pc:spChg chg="mod">
          <ac:chgData name="Piia Ukura" userId="18b6f788-6491-4c0e-a59a-af9493499ebd" providerId="ADAL" clId="{E54E3883-7BEC-435B-9A7F-6E842BBE4498}" dt="2023-12-06T19:09:12.756" v="290" actId="2711"/>
          <ac:spMkLst>
            <pc:docMk/>
            <pc:sldMk cId="1277539237" sldId="295"/>
            <ac:spMk id="3" creationId="{00000000-0000-0000-0000-000000000000}"/>
          </ac:spMkLst>
        </pc:spChg>
      </pc:sldChg>
      <pc:sldChg chg="modSp mod modAnim">
        <pc:chgData name="Piia Ukura" userId="18b6f788-6491-4c0e-a59a-af9493499ebd" providerId="ADAL" clId="{E54E3883-7BEC-435B-9A7F-6E842BBE4498}" dt="2023-12-06T19:22:29.496" v="915" actId="20577"/>
        <pc:sldMkLst>
          <pc:docMk/>
          <pc:sldMk cId="2506409627" sldId="296"/>
        </pc:sldMkLst>
        <pc:spChg chg="mod">
          <ac:chgData name="Piia Ukura" userId="18b6f788-6491-4c0e-a59a-af9493499ebd" providerId="ADAL" clId="{E54E3883-7BEC-435B-9A7F-6E842BBE4498}" dt="2023-12-06T19:22:29.496" v="915" actId="20577"/>
          <ac:spMkLst>
            <pc:docMk/>
            <pc:sldMk cId="2506409627" sldId="296"/>
            <ac:spMk id="3" creationId="{00000000-0000-0000-0000-000000000000}"/>
          </ac:spMkLst>
        </pc:spChg>
      </pc:sldChg>
      <pc:sldChg chg="modSp">
        <pc:chgData name="Piia Ukura" userId="18b6f788-6491-4c0e-a59a-af9493499ebd" providerId="ADAL" clId="{E54E3883-7BEC-435B-9A7F-6E842BBE4498}" dt="2023-12-06T19:10:55.586" v="294" actId="2711"/>
        <pc:sldMkLst>
          <pc:docMk/>
          <pc:sldMk cId="3446715696" sldId="297"/>
        </pc:sldMkLst>
        <pc:spChg chg="mod">
          <ac:chgData name="Piia Ukura" userId="18b6f788-6491-4c0e-a59a-af9493499ebd" providerId="ADAL" clId="{E54E3883-7BEC-435B-9A7F-6E842BBE4498}" dt="2023-12-06T19:10:55.586" v="294" actId="2711"/>
          <ac:spMkLst>
            <pc:docMk/>
            <pc:sldMk cId="3446715696" sldId="297"/>
            <ac:spMk id="3" creationId="{00000000-0000-0000-0000-000000000000}"/>
          </ac:spMkLst>
        </pc:spChg>
      </pc:sldChg>
      <pc:sldChg chg="modSp mod ord">
        <pc:chgData name="Piia Ukura" userId="18b6f788-6491-4c0e-a59a-af9493499ebd" providerId="ADAL" clId="{E54E3883-7BEC-435B-9A7F-6E842BBE4498}" dt="2023-12-06T19:10:48.283" v="293" actId="2711"/>
        <pc:sldMkLst>
          <pc:docMk/>
          <pc:sldMk cId="3573660728" sldId="302"/>
        </pc:sldMkLst>
        <pc:spChg chg="mod">
          <ac:chgData name="Piia Ukura" userId="18b6f788-6491-4c0e-a59a-af9493499ebd" providerId="ADAL" clId="{E54E3883-7BEC-435B-9A7F-6E842BBE4498}" dt="2023-12-06T19:10:48.283" v="293" actId="2711"/>
          <ac:spMkLst>
            <pc:docMk/>
            <pc:sldMk cId="3573660728" sldId="302"/>
            <ac:spMk id="3" creationId="{D1681AD2-3C29-EB40-F595-8B7DA46160DA}"/>
          </ac:spMkLst>
        </pc:spChg>
      </pc:sldChg>
      <pc:sldChg chg="modSp mod">
        <pc:chgData name="Piia Ukura" userId="18b6f788-6491-4c0e-a59a-af9493499ebd" providerId="ADAL" clId="{E54E3883-7BEC-435B-9A7F-6E842BBE4498}" dt="2023-12-06T19:09:04.574" v="289" actId="2711"/>
        <pc:sldMkLst>
          <pc:docMk/>
          <pc:sldMk cId="1579134872" sldId="304"/>
        </pc:sldMkLst>
        <pc:spChg chg="mod">
          <ac:chgData name="Piia Ukura" userId="18b6f788-6491-4c0e-a59a-af9493499ebd" providerId="ADAL" clId="{E54E3883-7BEC-435B-9A7F-6E842BBE4498}" dt="2023-12-06T19:09:04.574" v="289" actId="2711"/>
          <ac:spMkLst>
            <pc:docMk/>
            <pc:sldMk cId="1579134872" sldId="304"/>
            <ac:spMk id="3" creationId="{731C091E-6E1F-8669-0F46-8B03E9EF2931}"/>
          </ac:spMkLst>
        </pc:spChg>
      </pc:sldChg>
      <pc:sldChg chg="modSp mod ord">
        <pc:chgData name="Piia Ukura" userId="18b6f788-6491-4c0e-a59a-af9493499ebd" providerId="ADAL" clId="{E54E3883-7BEC-435B-9A7F-6E842BBE4498}" dt="2023-12-06T19:29:08.227" v="1117" actId="20577"/>
        <pc:sldMkLst>
          <pc:docMk/>
          <pc:sldMk cId="3503229959" sldId="305"/>
        </pc:sldMkLst>
        <pc:spChg chg="mod">
          <ac:chgData name="Piia Ukura" userId="18b6f788-6491-4c0e-a59a-af9493499ebd" providerId="ADAL" clId="{E54E3883-7BEC-435B-9A7F-6E842BBE4498}" dt="2023-12-06T19:29:08.227" v="1117" actId="20577"/>
          <ac:spMkLst>
            <pc:docMk/>
            <pc:sldMk cId="3503229959" sldId="305"/>
            <ac:spMk id="2" creationId="{A22ED2A9-82C0-0E7B-388B-C13CE1FDE75C}"/>
          </ac:spMkLst>
        </pc:spChg>
        <pc:spChg chg="mod">
          <ac:chgData name="Piia Ukura" userId="18b6f788-6491-4c0e-a59a-af9493499ebd" providerId="ADAL" clId="{E54E3883-7BEC-435B-9A7F-6E842BBE4498}" dt="2023-12-06T19:28:43.368" v="1102" actId="20577"/>
          <ac:spMkLst>
            <pc:docMk/>
            <pc:sldMk cId="3503229959" sldId="305"/>
            <ac:spMk id="3" creationId="{AA56E810-CC68-A427-FB06-B738331D48A8}"/>
          </ac:spMkLst>
        </pc:spChg>
      </pc:sldChg>
      <pc:sldChg chg="modSp mod">
        <pc:chgData name="Piia Ukura" userId="18b6f788-6491-4c0e-a59a-af9493499ebd" providerId="ADAL" clId="{E54E3883-7BEC-435B-9A7F-6E842BBE4498}" dt="2023-12-06T19:08:56.133" v="288" actId="2711"/>
        <pc:sldMkLst>
          <pc:docMk/>
          <pc:sldMk cId="2855698730" sldId="309"/>
        </pc:sldMkLst>
        <pc:spChg chg="mod">
          <ac:chgData name="Piia Ukura" userId="18b6f788-6491-4c0e-a59a-af9493499ebd" providerId="ADAL" clId="{E54E3883-7BEC-435B-9A7F-6E842BBE4498}" dt="2023-12-06T19:08:56.133" v="288" actId="2711"/>
          <ac:spMkLst>
            <pc:docMk/>
            <pc:sldMk cId="2855698730" sldId="309"/>
            <ac:spMk id="3" creationId="{33639838-FB33-31D0-6676-58403E5DAD8F}"/>
          </ac:spMkLst>
        </pc:spChg>
      </pc:sldChg>
      <pc:sldChg chg="modSp del mod">
        <pc:chgData name="Piia Ukura" userId="18b6f788-6491-4c0e-a59a-af9493499ebd" providerId="ADAL" clId="{E54E3883-7BEC-435B-9A7F-6E842BBE4498}" dt="2023-12-06T19:44:35.034" v="2101" actId="2696"/>
        <pc:sldMkLst>
          <pc:docMk/>
          <pc:sldMk cId="4082075651" sldId="310"/>
        </pc:sldMkLst>
        <pc:spChg chg="mod">
          <ac:chgData name="Piia Ukura" userId="18b6f788-6491-4c0e-a59a-af9493499ebd" providerId="ADAL" clId="{E54E3883-7BEC-435B-9A7F-6E842BBE4498}" dt="2023-12-06T19:02:54.681" v="128" actId="2711"/>
          <ac:spMkLst>
            <pc:docMk/>
            <pc:sldMk cId="4082075651" sldId="310"/>
            <ac:spMk id="3" creationId="{FE09350D-2BFA-0627-C842-B35974657133}"/>
          </ac:spMkLst>
        </pc:spChg>
      </pc:sldChg>
      <pc:sldChg chg="modSp mod ord">
        <pc:chgData name="Piia Ukura" userId="18b6f788-6491-4c0e-a59a-af9493499ebd" providerId="ADAL" clId="{E54E3883-7BEC-435B-9A7F-6E842BBE4498}" dt="2023-12-06T19:10:40.003" v="292" actId="2711"/>
        <pc:sldMkLst>
          <pc:docMk/>
          <pc:sldMk cId="2938981770" sldId="311"/>
        </pc:sldMkLst>
        <pc:spChg chg="mod">
          <ac:chgData name="Piia Ukura" userId="18b6f788-6491-4c0e-a59a-af9493499ebd" providerId="ADAL" clId="{E54E3883-7BEC-435B-9A7F-6E842BBE4498}" dt="2023-12-06T19:10:40.003" v="292" actId="2711"/>
          <ac:spMkLst>
            <pc:docMk/>
            <pc:sldMk cId="2938981770" sldId="311"/>
            <ac:spMk id="3" creationId="{8548BD22-021A-2C76-BD2A-F726795217AC}"/>
          </ac:spMkLst>
        </pc:spChg>
      </pc:sldChg>
      <pc:sldChg chg="del">
        <pc:chgData name="Piia Ukura" userId="18b6f788-6491-4c0e-a59a-af9493499ebd" providerId="ADAL" clId="{E54E3883-7BEC-435B-9A7F-6E842BBE4498}" dt="2023-12-06T18:57:22.054" v="86" actId="2696"/>
        <pc:sldMkLst>
          <pc:docMk/>
          <pc:sldMk cId="3666538046" sldId="315"/>
        </pc:sldMkLst>
      </pc:sldChg>
      <pc:sldChg chg="addSp modSp mod setBg">
        <pc:chgData name="Piia Ukura" userId="18b6f788-6491-4c0e-a59a-af9493499ebd" providerId="ADAL" clId="{E54E3883-7BEC-435B-9A7F-6E842BBE4498}" dt="2023-12-06T19:53:48.104" v="2404" actId="20577"/>
        <pc:sldMkLst>
          <pc:docMk/>
          <pc:sldMk cId="1804285029" sldId="316"/>
        </pc:sldMkLst>
        <pc:spChg chg="mod">
          <ac:chgData name="Piia Ukura" userId="18b6f788-6491-4c0e-a59a-af9493499ebd" providerId="ADAL" clId="{E54E3883-7BEC-435B-9A7F-6E842BBE4498}" dt="2023-12-06T19:45:36.937" v="2106" actId="1076"/>
          <ac:spMkLst>
            <pc:docMk/>
            <pc:sldMk cId="1804285029" sldId="316"/>
            <ac:spMk id="2" creationId="{0DCC85CA-51D4-50D6-FF18-90C185D85FA8}"/>
          </ac:spMkLst>
        </pc:spChg>
        <pc:spChg chg="mod">
          <ac:chgData name="Piia Ukura" userId="18b6f788-6491-4c0e-a59a-af9493499ebd" providerId="ADAL" clId="{E54E3883-7BEC-435B-9A7F-6E842BBE4498}" dt="2023-12-06T19:53:48.104" v="2404" actId="20577"/>
          <ac:spMkLst>
            <pc:docMk/>
            <pc:sldMk cId="1804285029" sldId="316"/>
            <ac:spMk id="3" creationId="{705568E6-E134-BE27-1FD1-020B2A27363D}"/>
          </ac:spMkLst>
        </pc:spChg>
        <pc:spChg chg="mod">
          <ac:chgData name="Piia Ukura" userId="18b6f788-6491-4c0e-a59a-af9493499ebd" providerId="ADAL" clId="{E54E3883-7BEC-435B-9A7F-6E842BBE4498}" dt="2023-12-06T19:45:20.478" v="2103" actId="26606"/>
          <ac:spMkLst>
            <pc:docMk/>
            <pc:sldMk cId="1804285029" sldId="316"/>
            <ac:spMk id="4" creationId="{7E0773E1-2F43-D8B3-F2C1-8BF2CE2E93EB}"/>
          </ac:spMkLst>
        </pc:spChg>
        <pc:spChg chg="add">
          <ac:chgData name="Piia Ukura" userId="18b6f788-6491-4c0e-a59a-af9493499ebd" providerId="ADAL" clId="{E54E3883-7BEC-435B-9A7F-6E842BBE4498}" dt="2023-12-06T19:45:20.478" v="2103" actId="26606"/>
          <ac:spMkLst>
            <pc:docMk/>
            <pc:sldMk cId="1804285029" sldId="316"/>
            <ac:spMk id="9" creationId="{40851669-7281-49C2-8BF0-67BA70EC1AC7}"/>
          </ac:spMkLst>
        </pc:spChg>
        <pc:spChg chg="add">
          <ac:chgData name="Piia Ukura" userId="18b6f788-6491-4c0e-a59a-af9493499ebd" providerId="ADAL" clId="{E54E3883-7BEC-435B-9A7F-6E842BBE4498}" dt="2023-12-06T19:45:20.478" v="2103" actId="26606"/>
          <ac:spMkLst>
            <pc:docMk/>
            <pc:sldMk cId="1804285029" sldId="316"/>
            <ac:spMk id="11" creationId="{16992B13-74C4-4370-93C5-F5403D944D8E}"/>
          </ac:spMkLst>
        </pc:spChg>
        <pc:spChg chg="add">
          <ac:chgData name="Piia Ukura" userId="18b6f788-6491-4c0e-a59a-af9493499ebd" providerId="ADAL" clId="{E54E3883-7BEC-435B-9A7F-6E842BBE4498}" dt="2023-12-06T19:45:20.478" v="2103" actId="26606"/>
          <ac:spMkLst>
            <pc:docMk/>
            <pc:sldMk cId="1804285029" sldId="316"/>
            <ac:spMk id="13" creationId="{A3AE1F77-1EC8-47BA-A381-B6618A2FCD65}"/>
          </ac:spMkLst>
        </pc:spChg>
      </pc:sldChg>
      <pc:sldChg chg="del">
        <pc:chgData name="Piia Ukura" userId="18b6f788-6491-4c0e-a59a-af9493499ebd" providerId="ADAL" clId="{E54E3883-7BEC-435B-9A7F-6E842BBE4498}" dt="2023-12-06T19:00:45.188" v="123" actId="2696"/>
        <pc:sldMkLst>
          <pc:docMk/>
          <pc:sldMk cId="830727420" sldId="317"/>
        </pc:sldMkLst>
      </pc:sldChg>
      <pc:sldChg chg="del">
        <pc:chgData name="Piia Ukura" userId="18b6f788-6491-4c0e-a59a-af9493499ebd" providerId="ADAL" clId="{E54E3883-7BEC-435B-9A7F-6E842BBE4498}" dt="2023-12-06T19:22:45.308" v="916" actId="2696"/>
        <pc:sldMkLst>
          <pc:docMk/>
          <pc:sldMk cId="3461465151" sldId="318"/>
        </pc:sldMkLst>
      </pc:sldChg>
      <pc:sldChg chg="addSp modSp mod ord setBg">
        <pc:chgData name="Piia Ukura" userId="18b6f788-6491-4c0e-a59a-af9493499ebd" providerId="ADAL" clId="{E54E3883-7BEC-435B-9A7F-6E842BBE4498}" dt="2023-12-06T19:49:44.090" v="2389" actId="20577"/>
        <pc:sldMkLst>
          <pc:docMk/>
          <pc:sldMk cId="487252590" sldId="319"/>
        </pc:sldMkLst>
        <pc:spChg chg="mod">
          <ac:chgData name="Piia Ukura" userId="18b6f788-6491-4c0e-a59a-af9493499ebd" providerId="ADAL" clId="{E54E3883-7BEC-435B-9A7F-6E842BBE4498}" dt="2023-12-06T19:47:15.608" v="2180" actId="14100"/>
          <ac:spMkLst>
            <pc:docMk/>
            <pc:sldMk cId="487252590" sldId="319"/>
            <ac:spMk id="2" creationId="{988FAD1C-D358-29EC-574D-AC9C8A98DE08}"/>
          </ac:spMkLst>
        </pc:spChg>
        <pc:spChg chg="mod">
          <ac:chgData name="Piia Ukura" userId="18b6f788-6491-4c0e-a59a-af9493499ebd" providerId="ADAL" clId="{E54E3883-7BEC-435B-9A7F-6E842BBE4498}" dt="2023-12-06T19:49:44.090" v="2389" actId="20577"/>
          <ac:spMkLst>
            <pc:docMk/>
            <pc:sldMk cId="487252590" sldId="319"/>
            <ac:spMk id="3" creationId="{FB13F70E-FF50-9ECA-4022-5E3036CA05E5}"/>
          </ac:spMkLst>
        </pc:spChg>
        <pc:spChg chg="mod">
          <ac:chgData name="Piia Ukura" userId="18b6f788-6491-4c0e-a59a-af9493499ebd" providerId="ADAL" clId="{E54E3883-7BEC-435B-9A7F-6E842BBE4498}" dt="2023-12-06T19:45:08.041" v="2102" actId="26606"/>
          <ac:spMkLst>
            <pc:docMk/>
            <pc:sldMk cId="487252590" sldId="319"/>
            <ac:spMk id="4" creationId="{A156077F-B9A4-C247-CEC9-57E7BC167EA3}"/>
          </ac:spMkLst>
        </pc:spChg>
        <pc:spChg chg="add">
          <ac:chgData name="Piia Ukura" userId="18b6f788-6491-4c0e-a59a-af9493499ebd" providerId="ADAL" clId="{E54E3883-7BEC-435B-9A7F-6E842BBE4498}" dt="2023-12-06T19:45:08.041" v="2102" actId="26606"/>
          <ac:spMkLst>
            <pc:docMk/>
            <pc:sldMk cId="487252590" sldId="319"/>
            <ac:spMk id="9" creationId="{40851669-7281-49C2-8BF0-67BA70EC1AC7}"/>
          </ac:spMkLst>
        </pc:spChg>
        <pc:spChg chg="add">
          <ac:chgData name="Piia Ukura" userId="18b6f788-6491-4c0e-a59a-af9493499ebd" providerId="ADAL" clId="{E54E3883-7BEC-435B-9A7F-6E842BBE4498}" dt="2023-12-06T19:45:08.041" v="2102" actId="26606"/>
          <ac:spMkLst>
            <pc:docMk/>
            <pc:sldMk cId="487252590" sldId="319"/>
            <ac:spMk id="11" creationId="{16992B13-74C4-4370-93C5-F5403D944D8E}"/>
          </ac:spMkLst>
        </pc:spChg>
        <pc:spChg chg="add">
          <ac:chgData name="Piia Ukura" userId="18b6f788-6491-4c0e-a59a-af9493499ebd" providerId="ADAL" clId="{E54E3883-7BEC-435B-9A7F-6E842BBE4498}" dt="2023-12-06T19:45:08.041" v="2102" actId="26606"/>
          <ac:spMkLst>
            <pc:docMk/>
            <pc:sldMk cId="487252590" sldId="319"/>
            <ac:spMk id="13" creationId="{A3AE1F77-1EC8-47BA-A381-B6618A2FCD65}"/>
          </ac:spMkLst>
        </pc:spChg>
      </pc:sldChg>
      <pc:sldChg chg="modSp mod ord">
        <pc:chgData name="Piia Ukura" userId="18b6f788-6491-4c0e-a59a-af9493499ebd" providerId="ADAL" clId="{E54E3883-7BEC-435B-9A7F-6E842BBE4498}" dt="2023-12-06T19:29:22.910" v="1119"/>
        <pc:sldMkLst>
          <pc:docMk/>
          <pc:sldMk cId="790239188" sldId="320"/>
        </pc:sldMkLst>
        <pc:spChg chg="mod">
          <ac:chgData name="Piia Ukura" userId="18b6f788-6491-4c0e-a59a-af9493499ebd" providerId="ADAL" clId="{E54E3883-7BEC-435B-9A7F-6E842BBE4498}" dt="2023-12-06T19:26:05.017" v="1015" actId="20577"/>
          <ac:spMkLst>
            <pc:docMk/>
            <pc:sldMk cId="790239188" sldId="320"/>
            <ac:spMk id="2" creationId="{9E0A107B-7131-07D1-FA51-53D783208FA3}"/>
          </ac:spMkLst>
        </pc:spChg>
        <pc:spChg chg="mod">
          <ac:chgData name="Piia Ukura" userId="18b6f788-6491-4c0e-a59a-af9493499ebd" providerId="ADAL" clId="{E54E3883-7BEC-435B-9A7F-6E842BBE4498}" dt="2023-12-06T19:27:26.823" v="1044" actId="27636"/>
          <ac:spMkLst>
            <pc:docMk/>
            <pc:sldMk cId="790239188" sldId="320"/>
            <ac:spMk id="3" creationId="{4BE6200C-99FF-B6A4-30E6-AAD2DA312B66}"/>
          </ac:spMkLst>
        </pc:spChg>
      </pc:sldChg>
      <pc:sldChg chg="modSp new mod ord">
        <pc:chgData name="Piia Ukura" userId="18b6f788-6491-4c0e-a59a-af9493499ebd" providerId="ADAL" clId="{E54E3883-7BEC-435B-9A7F-6E842BBE4498}" dt="2023-12-06T19:29:30.628" v="1121"/>
        <pc:sldMkLst>
          <pc:docMk/>
          <pc:sldMk cId="2919404618" sldId="321"/>
        </pc:sldMkLst>
        <pc:spChg chg="mod">
          <ac:chgData name="Piia Ukura" userId="18b6f788-6491-4c0e-a59a-af9493499ebd" providerId="ADAL" clId="{E54E3883-7BEC-435B-9A7F-6E842BBE4498}" dt="2023-12-06T19:27:57.728" v="1055" actId="1076"/>
          <ac:spMkLst>
            <pc:docMk/>
            <pc:sldMk cId="2919404618" sldId="321"/>
            <ac:spMk id="2" creationId="{022C9243-55A0-7A29-67C7-32A4AF8B561A}"/>
          </ac:spMkLst>
        </pc:spChg>
        <pc:spChg chg="mod">
          <ac:chgData name="Piia Ukura" userId="18b6f788-6491-4c0e-a59a-af9493499ebd" providerId="ADAL" clId="{E54E3883-7BEC-435B-9A7F-6E842BBE4498}" dt="2023-12-06T19:28:01.209" v="1057" actId="27636"/>
          <ac:spMkLst>
            <pc:docMk/>
            <pc:sldMk cId="2919404618" sldId="321"/>
            <ac:spMk id="3" creationId="{964E9085-3B70-CD15-CAD5-D501B2F3001A}"/>
          </ac:spMkLst>
        </pc:spChg>
      </pc:sldChg>
      <pc:sldChg chg="del">
        <pc:chgData name="Piia Ukura" userId="18b6f788-6491-4c0e-a59a-af9493499ebd" providerId="ADAL" clId="{E54E3883-7BEC-435B-9A7F-6E842BBE4498}" dt="2023-12-06T19:20:46.199" v="808" actId="2696"/>
        <pc:sldMkLst>
          <pc:docMk/>
          <pc:sldMk cId="3614718801" sldId="321"/>
        </pc:sldMkLst>
      </pc:sldChg>
      <pc:sldChg chg="del">
        <pc:chgData name="Piia Ukura" userId="18b6f788-6491-4c0e-a59a-af9493499ebd" providerId="ADAL" clId="{E54E3883-7BEC-435B-9A7F-6E842BBE4498}" dt="2023-12-06T19:02:39.077" v="127" actId="2696"/>
        <pc:sldMkLst>
          <pc:docMk/>
          <pc:sldMk cId="1954399156" sldId="322"/>
        </pc:sldMkLst>
      </pc:sldChg>
    </pc:docChg>
  </pc:docChgLst>
  <pc:docChgLst>
    <pc:chgData name="Ukura Piia" userId="18b6f788-6491-4c0e-a59a-af9493499ebd" providerId="ADAL" clId="{14895E0C-A30C-4801-8AD4-5F47C1FB2180}"/>
    <pc:docChg chg="delSld">
      <pc:chgData name="Ukura Piia" userId="18b6f788-6491-4c0e-a59a-af9493499ebd" providerId="ADAL" clId="{14895E0C-A30C-4801-8AD4-5F47C1FB2180}" dt="2024-08-05T16:49:04.434" v="0" actId="2696"/>
      <pc:docMkLst>
        <pc:docMk/>
      </pc:docMkLst>
      <pc:sldChg chg="del">
        <pc:chgData name="Ukura Piia" userId="18b6f788-6491-4c0e-a59a-af9493499ebd" providerId="ADAL" clId="{14895E0C-A30C-4801-8AD4-5F47C1FB2180}" dt="2024-08-05T16:49:04.434" v="0" actId="2696"/>
        <pc:sldMkLst>
          <pc:docMk/>
          <pc:sldMk cId="3572385109" sldId="323"/>
        </pc:sldMkLst>
      </pc:sldChg>
    </pc:docChg>
  </pc:docChgLst>
  <pc:docChgLst>
    <pc:chgData name="Ukura Piia" userId="S::piia.ukura@edu.salo.fi::18b6f788-6491-4c0e-a59a-af9493499ebd" providerId="AD" clId="Web-{1154CD9F-0D5B-77CA-D470-85D2F6167D84}"/>
    <pc:docChg chg="modSld">
      <pc:chgData name="Ukura Piia" userId="S::piia.ukura@edu.salo.fi::18b6f788-6491-4c0e-a59a-af9493499ebd" providerId="AD" clId="Web-{1154CD9F-0D5B-77CA-D470-85D2F6167D84}" dt="2023-11-15T07:53:10.671" v="8" actId="20577"/>
      <pc:docMkLst>
        <pc:docMk/>
      </pc:docMkLst>
      <pc:sldChg chg="modSp">
        <pc:chgData name="Ukura Piia" userId="S::piia.ukura@edu.salo.fi::18b6f788-6491-4c0e-a59a-af9493499ebd" providerId="AD" clId="Web-{1154CD9F-0D5B-77CA-D470-85D2F6167D84}" dt="2023-11-15T07:53:10.671" v="8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1154CD9F-0D5B-77CA-D470-85D2F6167D84}" dt="2023-11-15T07:53:10.671" v="8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18b6f788-6491-4c0e-a59a-af9493499ebd" providerId="ADAL" clId="{B10F52FE-C5C3-45A9-A29B-2DA12C40D7DD}"/>
    <pc:docChg chg="modSld">
      <pc:chgData name="Ukura Piia" userId="18b6f788-6491-4c0e-a59a-af9493499ebd" providerId="ADAL" clId="{B10F52FE-C5C3-45A9-A29B-2DA12C40D7DD}" dt="2024-01-22T05:56:16.178" v="3" actId="20577"/>
      <pc:docMkLst>
        <pc:docMk/>
      </pc:docMkLst>
      <pc:sldChg chg="modSp mod">
        <pc:chgData name="Ukura Piia" userId="18b6f788-6491-4c0e-a59a-af9493499ebd" providerId="ADAL" clId="{B10F52FE-C5C3-45A9-A29B-2DA12C40D7DD}" dt="2024-01-22T05:56:16.178" v="3" actId="20577"/>
        <pc:sldMkLst>
          <pc:docMk/>
          <pc:sldMk cId="3247890797" sldId="256"/>
        </pc:sldMkLst>
        <pc:spChg chg="mod">
          <ac:chgData name="Ukura Piia" userId="18b6f788-6491-4c0e-a59a-af9493499ebd" providerId="ADAL" clId="{B10F52FE-C5C3-45A9-A29B-2DA12C40D7DD}" dt="2024-01-22T05:56:16.178" v="3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S::piia.ukura@edu.salo.fi::18b6f788-6491-4c0e-a59a-af9493499ebd" providerId="AD" clId="Web-{AD43D848-BCC2-673A-36A5-EBAD90C52289}"/>
    <pc:docChg chg="addSld modSld">
      <pc:chgData name="Ukura Piia" userId="S::piia.ukura@edu.salo.fi::18b6f788-6491-4c0e-a59a-af9493499ebd" providerId="AD" clId="Web-{AD43D848-BCC2-673A-36A5-EBAD90C52289}" dt="2023-11-21T07:16:47.625" v="75" actId="20577"/>
      <pc:docMkLst>
        <pc:docMk/>
      </pc:docMkLst>
      <pc:sldChg chg="modSp">
        <pc:chgData name="Ukura Piia" userId="S::piia.ukura@edu.salo.fi::18b6f788-6491-4c0e-a59a-af9493499ebd" providerId="AD" clId="Web-{AD43D848-BCC2-673A-36A5-EBAD90C52289}" dt="2023-11-21T07:16:47.625" v="75" actId="20577"/>
        <pc:sldMkLst>
          <pc:docMk/>
          <pc:sldMk cId="2774768989" sldId="286"/>
        </pc:sldMkLst>
        <pc:spChg chg="mod">
          <ac:chgData name="Ukura Piia" userId="S::piia.ukura@edu.salo.fi::18b6f788-6491-4c0e-a59a-af9493499ebd" providerId="AD" clId="Web-{AD43D848-BCC2-673A-36A5-EBAD90C52289}" dt="2023-11-21T07:16:47.625" v="75" actId="20577"/>
          <ac:spMkLst>
            <pc:docMk/>
            <pc:sldMk cId="2774768989" sldId="286"/>
            <ac:spMk id="3" creationId="{00000000-0000-0000-0000-000000000000}"/>
          </ac:spMkLst>
        </pc:spChg>
      </pc:sldChg>
      <pc:sldChg chg="modSp new">
        <pc:chgData name="Ukura Piia" userId="S::piia.ukura@edu.salo.fi::18b6f788-6491-4c0e-a59a-af9493499ebd" providerId="AD" clId="Web-{AD43D848-BCC2-673A-36A5-EBAD90C52289}" dt="2023-11-21T06:49:41.603" v="2" actId="20577"/>
        <pc:sldMkLst>
          <pc:docMk/>
          <pc:sldMk cId="1804285029" sldId="316"/>
        </pc:sldMkLst>
        <pc:spChg chg="mod">
          <ac:chgData name="Ukura Piia" userId="S::piia.ukura@edu.salo.fi::18b6f788-6491-4c0e-a59a-af9493499ebd" providerId="AD" clId="Web-{AD43D848-BCC2-673A-36A5-EBAD90C52289}" dt="2023-11-21T06:49:41.603" v="2" actId="20577"/>
          <ac:spMkLst>
            <pc:docMk/>
            <pc:sldMk cId="1804285029" sldId="316"/>
            <ac:spMk id="3" creationId="{705568E6-E134-BE27-1FD1-020B2A27363D}"/>
          </ac:spMkLst>
        </pc:spChg>
      </pc:sldChg>
      <pc:sldChg chg="modSp new">
        <pc:chgData name="Ukura Piia" userId="S::piia.ukura@edu.salo.fi::18b6f788-6491-4c0e-a59a-af9493499ebd" providerId="AD" clId="Web-{AD43D848-BCC2-673A-36A5-EBAD90C52289}" dt="2023-11-21T06:53:07.591" v="5" actId="20577"/>
        <pc:sldMkLst>
          <pc:docMk/>
          <pc:sldMk cId="830727420" sldId="317"/>
        </pc:sldMkLst>
        <pc:spChg chg="mod">
          <ac:chgData name="Ukura Piia" userId="S::piia.ukura@edu.salo.fi::18b6f788-6491-4c0e-a59a-af9493499ebd" providerId="AD" clId="Web-{AD43D848-BCC2-673A-36A5-EBAD90C52289}" dt="2023-11-21T06:53:07.591" v="5" actId="20577"/>
          <ac:spMkLst>
            <pc:docMk/>
            <pc:sldMk cId="830727420" sldId="317"/>
            <ac:spMk id="3" creationId="{92830B7B-C1EF-22F0-72EA-D93AF74F388C}"/>
          </ac:spMkLst>
        </pc:spChg>
      </pc:sldChg>
      <pc:sldChg chg="modSp new">
        <pc:chgData name="Ukura Piia" userId="S::piia.ukura@edu.salo.fi::18b6f788-6491-4c0e-a59a-af9493499ebd" providerId="AD" clId="Web-{AD43D848-BCC2-673A-36A5-EBAD90C52289}" dt="2023-11-21T06:57:05.502" v="12" actId="20577"/>
        <pc:sldMkLst>
          <pc:docMk/>
          <pc:sldMk cId="3461465151" sldId="318"/>
        </pc:sldMkLst>
        <pc:spChg chg="mod">
          <ac:chgData name="Ukura Piia" userId="S::piia.ukura@edu.salo.fi::18b6f788-6491-4c0e-a59a-af9493499ebd" providerId="AD" clId="Web-{AD43D848-BCC2-673A-36A5-EBAD90C52289}" dt="2023-11-21T06:57:05.502" v="12" actId="20577"/>
          <ac:spMkLst>
            <pc:docMk/>
            <pc:sldMk cId="3461465151" sldId="318"/>
            <ac:spMk id="2" creationId="{F16708DE-6A05-B806-63A0-90FF9D6DEFC3}"/>
          </ac:spMkLst>
        </pc:spChg>
        <pc:spChg chg="mod">
          <ac:chgData name="Ukura Piia" userId="S::piia.ukura@edu.salo.fi::18b6f788-6491-4c0e-a59a-af9493499ebd" providerId="AD" clId="Web-{AD43D848-BCC2-673A-36A5-EBAD90C52289}" dt="2023-11-21T06:53:59.045" v="10" actId="20577"/>
          <ac:spMkLst>
            <pc:docMk/>
            <pc:sldMk cId="3461465151" sldId="318"/>
            <ac:spMk id="3" creationId="{91194C26-B407-F70B-537D-AE8E03C586CA}"/>
          </ac:spMkLst>
        </pc:spChg>
      </pc:sldChg>
      <pc:sldChg chg="modSp new">
        <pc:chgData name="Ukura Piia" userId="S::piia.ukura@edu.salo.fi::18b6f788-6491-4c0e-a59a-af9493499ebd" providerId="AD" clId="Web-{AD43D848-BCC2-673A-36A5-EBAD90C52289}" dt="2023-11-21T07:01:11.341" v="16" actId="20577"/>
        <pc:sldMkLst>
          <pc:docMk/>
          <pc:sldMk cId="487252590" sldId="319"/>
        </pc:sldMkLst>
        <pc:spChg chg="mod">
          <ac:chgData name="Ukura Piia" userId="S::piia.ukura@edu.salo.fi::18b6f788-6491-4c0e-a59a-af9493499ebd" providerId="AD" clId="Web-{AD43D848-BCC2-673A-36A5-EBAD90C52289}" dt="2023-11-21T07:01:11.341" v="16" actId="20577"/>
          <ac:spMkLst>
            <pc:docMk/>
            <pc:sldMk cId="487252590" sldId="319"/>
            <ac:spMk id="3" creationId="{FB13F70E-FF50-9ECA-4022-5E3036CA05E5}"/>
          </ac:spMkLst>
        </pc:spChg>
      </pc:sldChg>
      <pc:sldChg chg="modSp new">
        <pc:chgData name="Ukura Piia" userId="S::piia.ukura@edu.salo.fi::18b6f788-6491-4c0e-a59a-af9493499ebd" providerId="AD" clId="Web-{AD43D848-BCC2-673A-36A5-EBAD90C52289}" dt="2023-11-21T07:04:00.266" v="20" actId="20577"/>
        <pc:sldMkLst>
          <pc:docMk/>
          <pc:sldMk cId="790239188" sldId="320"/>
        </pc:sldMkLst>
        <pc:spChg chg="mod">
          <ac:chgData name="Ukura Piia" userId="S::piia.ukura@edu.salo.fi::18b6f788-6491-4c0e-a59a-af9493499ebd" providerId="AD" clId="Web-{AD43D848-BCC2-673A-36A5-EBAD90C52289}" dt="2023-11-21T07:04:00.266" v="20" actId="20577"/>
          <ac:spMkLst>
            <pc:docMk/>
            <pc:sldMk cId="790239188" sldId="320"/>
            <ac:spMk id="3" creationId="{4BE6200C-99FF-B6A4-30E6-AAD2DA312B66}"/>
          </ac:spMkLst>
        </pc:spChg>
      </pc:sldChg>
      <pc:sldChg chg="modSp new">
        <pc:chgData name="Ukura Piia" userId="S::piia.ukura@edu.salo.fi::18b6f788-6491-4c0e-a59a-af9493499ebd" providerId="AD" clId="Web-{AD43D848-BCC2-673A-36A5-EBAD90C52289}" dt="2023-11-21T07:07:27.645" v="23" actId="20577"/>
        <pc:sldMkLst>
          <pc:docMk/>
          <pc:sldMk cId="3614718801" sldId="321"/>
        </pc:sldMkLst>
        <pc:spChg chg="mod">
          <ac:chgData name="Ukura Piia" userId="S::piia.ukura@edu.salo.fi::18b6f788-6491-4c0e-a59a-af9493499ebd" providerId="AD" clId="Web-{AD43D848-BCC2-673A-36A5-EBAD90C52289}" dt="2023-11-21T07:07:27.645" v="23" actId="20577"/>
          <ac:spMkLst>
            <pc:docMk/>
            <pc:sldMk cId="3614718801" sldId="321"/>
            <ac:spMk id="3" creationId="{F4328834-E698-D922-F3CD-F7D2FAB26BD5}"/>
          </ac:spMkLst>
        </pc:spChg>
      </pc:sldChg>
      <pc:sldChg chg="modSp new">
        <pc:chgData name="Ukura Piia" userId="S::piia.ukura@edu.salo.fi::18b6f788-6491-4c0e-a59a-af9493499ebd" providerId="AD" clId="Web-{AD43D848-BCC2-673A-36A5-EBAD90C52289}" dt="2023-11-21T07:08:55.022" v="45" actId="14100"/>
        <pc:sldMkLst>
          <pc:docMk/>
          <pc:sldMk cId="1954399156" sldId="322"/>
        </pc:sldMkLst>
        <pc:spChg chg="mod">
          <ac:chgData name="Ukura Piia" userId="S::piia.ukura@edu.salo.fi::18b6f788-6491-4c0e-a59a-af9493499ebd" providerId="AD" clId="Web-{AD43D848-BCC2-673A-36A5-EBAD90C52289}" dt="2023-11-21T07:07:49.114" v="28" actId="20577"/>
          <ac:spMkLst>
            <pc:docMk/>
            <pc:sldMk cId="1954399156" sldId="322"/>
            <ac:spMk id="2" creationId="{D40AB033-DCDF-C4E5-60FF-D408B7722C5A}"/>
          </ac:spMkLst>
        </pc:spChg>
        <pc:spChg chg="mod">
          <ac:chgData name="Ukura Piia" userId="S::piia.ukura@edu.salo.fi::18b6f788-6491-4c0e-a59a-af9493499ebd" providerId="AD" clId="Web-{AD43D848-BCC2-673A-36A5-EBAD90C52289}" dt="2023-11-21T07:08:55.022" v="45" actId="14100"/>
          <ac:spMkLst>
            <pc:docMk/>
            <pc:sldMk cId="1954399156" sldId="322"/>
            <ac:spMk id="3" creationId="{54F0668D-B743-FFB2-B446-52B3444A71D2}"/>
          </ac:spMkLst>
        </pc:spChg>
      </pc:sldChg>
    </pc:docChg>
  </pc:docChgLst>
  <pc:docChgLst>
    <pc:chgData name="Ukura Piia" userId="S::piia.ukura@edu.salo.fi::18b6f788-6491-4c0e-a59a-af9493499ebd" providerId="AD" clId="Web-{F8A3EADC-A6B0-F953-0788-D06C9EA83C57}"/>
    <pc:docChg chg="modSld">
      <pc:chgData name="Ukura Piia" userId="S::piia.ukura@edu.salo.fi::18b6f788-6491-4c0e-a59a-af9493499ebd" providerId="AD" clId="Web-{F8A3EADC-A6B0-F953-0788-D06C9EA83C57}" dt="2024-02-06T08:14:34.051" v="14" actId="20577"/>
      <pc:docMkLst>
        <pc:docMk/>
      </pc:docMkLst>
      <pc:sldChg chg="modSp">
        <pc:chgData name="Ukura Piia" userId="S::piia.ukura@edu.salo.fi::18b6f788-6491-4c0e-a59a-af9493499ebd" providerId="AD" clId="Web-{F8A3EADC-A6B0-F953-0788-D06C9EA83C57}" dt="2024-02-06T08:14:34.051" v="14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F8A3EADC-A6B0-F953-0788-D06C9EA83C57}" dt="2024-02-06T08:14:34.051" v="14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S::piia.ukura@edu.salo.fi::18b6f788-6491-4c0e-a59a-af9493499ebd" providerId="AD" clId="Web-{59C35AD9-1762-ACCC-C114-05C855FB4AB1}"/>
    <pc:docChg chg="modSld">
      <pc:chgData name="Ukura Piia" userId="S::piia.ukura@edu.salo.fi::18b6f788-6491-4c0e-a59a-af9493499ebd" providerId="AD" clId="Web-{59C35AD9-1762-ACCC-C114-05C855FB4AB1}" dt="2024-01-25T12:01:01.378" v="40" actId="20577"/>
      <pc:docMkLst>
        <pc:docMk/>
      </pc:docMkLst>
      <pc:sldChg chg="modSp">
        <pc:chgData name="Ukura Piia" userId="S::piia.ukura@edu.salo.fi::18b6f788-6491-4c0e-a59a-af9493499ebd" providerId="AD" clId="Web-{59C35AD9-1762-ACCC-C114-05C855FB4AB1}" dt="2024-01-25T11:58:54.298" v="10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59C35AD9-1762-ACCC-C114-05C855FB4AB1}" dt="2024-01-25T11:58:54.298" v="10" actId="20577"/>
          <ac:spMkLst>
            <pc:docMk/>
            <pc:sldMk cId="3247890797" sldId="256"/>
            <ac:spMk id="3" creationId="{00000000-0000-0000-0000-000000000000}"/>
          </ac:spMkLst>
        </pc:spChg>
      </pc:sldChg>
      <pc:sldChg chg="modSp">
        <pc:chgData name="Ukura Piia" userId="S::piia.ukura@edu.salo.fi::18b6f788-6491-4c0e-a59a-af9493499ebd" providerId="AD" clId="Web-{59C35AD9-1762-ACCC-C114-05C855FB4AB1}" dt="2024-01-25T11:59:42.330" v="24" actId="20577"/>
        <pc:sldMkLst>
          <pc:docMk/>
          <pc:sldMk cId="3628260718" sldId="274"/>
        </pc:sldMkLst>
        <pc:spChg chg="mod">
          <ac:chgData name="Ukura Piia" userId="S::piia.ukura@edu.salo.fi::18b6f788-6491-4c0e-a59a-af9493499ebd" providerId="AD" clId="Web-{59C35AD9-1762-ACCC-C114-05C855FB4AB1}" dt="2024-01-25T11:59:42.330" v="24" actId="20577"/>
          <ac:spMkLst>
            <pc:docMk/>
            <pc:sldMk cId="3628260718" sldId="274"/>
            <ac:spMk id="3" creationId="{00000000-0000-0000-0000-000000000000}"/>
          </ac:spMkLst>
        </pc:spChg>
      </pc:sldChg>
      <pc:sldChg chg="modSp">
        <pc:chgData name="Ukura Piia" userId="S::piia.ukura@edu.salo.fi::18b6f788-6491-4c0e-a59a-af9493499ebd" providerId="AD" clId="Web-{59C35AD9-1762-ACCC-C114-05C855FB4AB1}" dt="2024-01-25T12:01:01.378" v="40" actId="20577"/>
        <pc:sldMkLst>
          <pc:docMk/>
          <pc:sldMk cId="1579134872" sldId="304"/>
        </pc:sldMkLst>
        <pc:spChg chg="mod">
          <ac:chgData name="Ukura Piia" userId="S::piia.ukura@edu.salo.fi::18b6f788-6491-4c0e-a59a-af9493499ebd" providerId="AD" clId="Web-{59C35AD9-1762-ACCC-C114-05C855FB4AB1}" dt="2024-01-25T12:01:01.378" v="40" actId="20577"/>
          <ac:spMkLst>
            <pc:docMk/>
            <pc:sldMk cId="1579134872" sldId="304"/>
            <ac:spMk id="3" creationId="{731C091E-6E1F-8669-0F46-8B03E9EF2931}"/>
          </ac:spMkLst>
        </pc:spChg>
      </pc:sldChg>
    </pc:docChg>
  </pc:docChgLst>
  <pc:docChgLst>
    <pc:chgData name="Ukura Piia" userId="S::piia.ukura@edu.salo.fi::18b6f788-6491-4c0e-a59a-af9493499ebd" providerId="AD" clId="Web-{A3F0EAF6-3DA6-A09B-947F-CF8ACDDA55BA}"/>
    <pc:docChg chg="addSld delSld modSld">
      <pc:chgData name="Ukura Piia" userId="S::piia.ukura@edu.salo.fi::18b6f788-6491-4c0e-a59a-af9493499ebd" providerId="AD" clId="Web-{A3F0EAF6-3DA6-A09B-947F-CF8ACDDA55BA}" dt="2024-01-22T05:54:41.329" v="78"/>
      <pc:docMkLst>
        <pc:docMk/>
      </pc:docMkLst>
      <pc:sldChg chg="modSp">
        <pc:chgData name="Ukura Piia" userId="S::piia.ukura@edu.salo.fi::18b6f788-6491-4c0e-a59a-af9493499ebd" providerId="AD" clId="Web-{A3F0EAF6-3DA6-A09B-947F-CF8ACDDA55BA}" dt="2024-01-21T19:45:38.058" v="7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A3F0EAF6-3DA6-A09B-947F-CF8ACDDA55BA}" dt="2024-01-21T19:45:38.058" v="7" actId="20577"/>
          <ac:spMkLst>
            <pc:docMk/>
            <pc:sldMk cId="3247890797" sldId="256"/>
            <ac:spMk id="3" creationId="{00000000-0000-0000-0000-000000000000}"/>
          </ac:spMkLst>
        </pc:spChg>
      </pc:sldChg>
      <pc:sldChg chg="modSp">
        <pc:chgData name="Ukura Piia" userId="S::piia.ukura@edu.salo.fi::18b6f788-6491-4c0e-a59a-af9493499ebd" providerId="AD" clId="Web-{A3F0EAF6-3DA6-A09B-947F-CF8ACDDA55BA}" dt="2024-01-21T19:46:32.606" v="41" actId="20577"/>
        <pc:sldMkLst>
          <pc:docMk/>
          <pc:sldMk cId="3628260718" sldId="274"/>
        </pc:sldMkLst>
        <pc:spChg chg="mod">
          <ac:chgData name="Ukura Piia" userId="S::piia.ukura@edu.salo.fi::18b6f788-6491-4c0e-a59a-af9493499ebd" providerId="AD" clId="Web-{A3F0EAF6-3DA6-A09B-947F-CF8ACDDA55BA}" dt="2024-01-21T19:46:32.606" v="41" actId="20577"/>
          <ac:spMkLst>
            <pc:docMk/>
            <pc:sldMk cId="3628260718" sldId="274"/>
            <ac:spMk id="3" creationId="{00000000-0000-0000-0000-000000000000}"/>
          </ac:spMkLst>
        </pc:spChg>
      </pc:sldChg>
      <pc:sldChg chg="modSp">
        <pc:chgData name="Ukura Piia" userId="S::piia.ukura@edu.salo.fi::18b6f788-6491-4c0e-a59a-af9493499ebd" providerId="AD" clId="Web-{A3F0EAF6-3DA6-A09B-947F-CF8ACDDA55BA}" dt="2024-01-21T19:47:10.294" v="45" actId="20577"/>
        <pc:sldMkLst>
          <pc:docMk/>
          <pc:sldMk cId="1847696053" sldId="275"/>
        </pc:sldMkLst>
        <pc:spChg chg="mod">
          <ac:chgData name="Ukura Piia" userId="S::piia.ukura@edu.salo.fi::18b6f788-6491-4c0e-a59a-af9493499ebd" providerId="AD" clId="Web-{A3F0EAF6-3DA6-A09B-947F-CF8ACDDA55BA}" dt="2024-01-21T19:47:10.294" v="45" actId="20577"/>
          <ac:spMkLst>
            <pc:docMk/>
            <pc:sldMk cId="1847696053" sldId="275"/>
            <ac:spMk id="3" creationId="{00000000-0000-0000-0000-000000000000}"/>
          </ac:spMkLst>
        </pc:spChg>
      </pc:sldChg>
      <pc:sldChg chg="modSp">
        <pc:chgData name="Ukura Piia" userId="S::piia.ukura@edu.salo.fi::18b6f788-6491-4c0e-a59a-af9493499ebd" providerId="AD" clId="Web-{A3F0EAF6-3DA6-A09B-947F-CF8ACDDA55BA}" dt="2024-01-21T19:50:56.158" v="68" actId="20577"/>
        <pc:sldMkLst>
          <pc:docMk/>
          <pc:sldMk cId="790239188" sldId="320"/>
        </pc:sldMkLst>
        <pc:spChg chg="mod">
          <ac:chgData name="Ukura Piia" userId="S::piia.ukura@edu.salo.fi::18b6f788-6491-4c0e-a59a-af9493499ebd" providerId="AD" clId="Web-{A3F0EAF6-3DA6-A09B-947F-CF8ACDDA55BA}" dt="2024-01-21T19:50:56.158" v="68" actId="20577"/>
          <ac:spMkLst>
            <pc:docMk/>
            <pc:sldMk cId="790239188" sldId="320"/>
            <ac:spMk id="3" creationId="{4BE6200C-99FF-B6A4-30E6-AAD2DA312B66}"/>
          </ac:spMkLst>
        </pc:spChg>
      </pc:sldChg>
      <pc:sldChg chg="modSp">
        <pc:chgData name="Ukura Piia" userId="S::piia.ukura@edu.salo.fi::18b6f788-6491-4c0e-a59a-af9493499ebd" providerId="AD" clId="Web-{A3F0EAF6-3DA6-A09B-947F-CF8ACDDA55BA}" dt="2024-01-21T19:51:17.393" v="75" actId="20577"/>
        <pc:sldMkLst>
          <pc:docMk/>
          <pc:sldMk cId="2919404618" sldId="321"/>
        </pc:sldMkLst>
        <pc:spChg chg="mod">
          <ac:chgData name="Ukura Piia" userId="S::piia.ukura@edu.salo.fi::18b6f788-6491-4c0e-a59a-af9493499ebd" providerId="AD" clId="Web-{A3F0EAF6-3DA6-A09B-947F-CF8ACDDA55BA}" dt="2024-01-21T19:51:17.393" v="75" actId="20577"/>
          <ac:spMkLst>
            <pc:docMk/>
            <pc:sldMk cId="2919404618" sldId="321"/>
            <ac:spMk id="3" creationId="{964E9085-3B70-CD15-CAD5-D501B2F3001A}"/>
          </ac:spMkLst>
        </pc:spChg>
      </pc:sldChg>
      <pc:sldChg chg="new del">
        <pc:chgData name="Ukura Piia" userId="S::piia.ukura@edu.salo.fi::18b6f788-6491-4c0e-a59a-af9493499ebd" providerId="AD" clId="Web-{A3F0EAF6-3DA6-A09B-947F-CF8ACDDA55BA}" dt="2024-01-22T05:54:41.329" v="78"/>
        <pc:sldMkLst>
          <pc:docMk/>
          <pc:sldMk cId="1150963364" sldId="323"/>
        </pc:sldMkLst>
      </pc:sldChg>
      <pc:sldChg chg="modSp del">
        <pc:chgData name="Ukura Piia" userId="S::piia.ukura@edu.salo.fi::18b6f788-6491-4c0e-a59a-af9493499ebd" providerId="AD" clId="Web-{A3F0EAF6-3DA6-A09B-947F-CF8ACDDA55BA}" dt="2024-01-21T19:51:18.612" v="76"/>
        <pc:sldMkLst>
          <pc:docMk/>
          <pc:sldMk cId="3755512887" sldId="323"/>
        </pc:sldMkLst>
        <pc:spChg chg="mod">
          <ac:chgData name="Ukura Piia" userId="S::piia.ukura@edu.salo.fi::18b6f788-6491-4c0e-a59a-af9493499ebd" providerId="AD" clId="Web-{A3F0EAF6-3DA6-A09B-947F-CF8ACDDA55BA}" dt="2024-01-21T19:51:10.690" v="71" actId="20577"/>
          <ac:spMkLst>
            <pc:docMk/>
            <pc:sldMk cId="3755512887" sldId="323"/>
            <ac:spMk id="3" creationId="{657EF72D-B185-26AF-3162-F8386FEE913D}"/>
          </ac:spMkLst>
        </pc:spChg>
      </pc:sldChg>
    </pc:docChg>
  </pc:docChgLst>
  <pc:docChgLst>
    <pc:chgData clId="Web-{324B7369-5443-02F2-540D-95770261F8CE}"/>
    <pc:docChg chg="modSld">
      <pc:chgData name="" userId="" providerId="" clId="Web-{324B7369-5443-02F2-540D-95770261F8CE}" dt="2024-01-24T11:08:41.908" v="2" actId="20577"/>
      <pc:docMkLst>
        <pc:docMk/>
      </pc:docMkLst>
      <pc:sldChg chg="modSp">
        <pc:chgData name="" userId="" providerId="" clId="Web-{324B7369-5443-02F2-540D-95770261F8CE}" dt="2024-01-24T11:08:41.908" v="2" actId="20577"/>
        <pc:sldMkLst>
          <pc:docMk/>
          <pc:sldMk cId="3247890797" sldId="256"/>
        </pc:sldMkLst>
        <pc:spChg chg="mod">
          <ac:chgData name="" userId="" providerId="" clId="Web-{324B7369-5443-02F2-540D-95770261F8CE}" dt="2024-01-24T11:08:41.908" v="2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S::piia.ukura@edu.salo.fi::18b6f788-6491-4c0e-a59a-af9493499ebd" providerId="AD" clId="Web-{324B7369-5443-02F2-540D-95770261F8CE}"/>
    <pc:docChg chg="modSld">
      <pc:chgData name="Ukura Piia" userId="S::piia.ukura@edu.salo.fi::18b6f788-6491-4c0e-a59a-af9493499ebd" providerId="AD" clId="Web-{324B7369-5443-02F2-540D-95770261F8CE}" dt="2024-01-24T11:08:55.908" v="2" actId="20577"/>
      <pc:docMkLst>
        <pc:docMk/>
      </pc:docMkLst>
      <pc:sldChg chg="modSp">
        <pc:chgData name="Ukura Piia" userId="S::piia.ukura@edu.salo.fi::18b6f788-6491-4c0e-a59a-af9493499ebd" providerId="AD" clId="Web-{324B7369-5443-02F2-540D-95770261F8CE}" dt="2024-01-24T11:08:55.908" v="2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324B7369-5443-02F2-540D-95770261F8CE}" dt="2024-01-24T11:08:55.908" v="2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18b6f788-6491-4c0e-a59a-af9493499ebd" providerId="ADAL" clId="{65D0B384-E3FB-4EE2-B3AF-8FA293DCF17F}"/>
    <pc:docChg chg="undo custSel delSld modSld sldOrd">
      <pc:chgData name="Ukura Piia" userId="18b6f788-6491-4c0e-a59a-af9493499ebd" providerId="ADAL" clId="{65D0B384-E3FB-4EE2-B3AF-8FA293DCF17F}" dt="2024-02-06T08:08:49.836" v="58"/>
      <pc:docMkLst>
        <pc:docMk/>
      </pc:docMkLst>
      <pc:sldChg chg="modSp mod modAnim">
        <pc:chgData name="Ukura Piia" userId="18b6f788-6491-4c0e-a59a-af9493499ebd" providerId="ADAL" clId="{65D0B384-E3FB-4EE2-B3AF-8FA293DCF17F}" dt="2024-01-25T12:03:31.673" v="44" actId="20577"/>
        <pc:sldMkLst>
          <pc:docMk/>
          <pc:sldMk cId="1277539237" sldId="295"/>
        </pc:sldMkLst>
        <pc:spChg chg="mod">
          <ac:chgData name="Ukura Piia" userId="18b6f788-6491-4c0e-a59a-af9493499ebd" providerId="ADAL" clId="{65D0B384-E3FB-4EE2-B3AF-8FA293DCF17F}" dt="2024-01-25T12:03:31.673" v="44" actId="20577"/>
          <ac:spMkLst>
            <pc:docMk/>
            <pc:sldMk cId="1277539237" sldId="295"/>
            <ac:spMk id="3" creationId="{00000000-0000-0000-0000-000000000000}"/>
          </ac:spMkLst>
        </pc:spChg>
      </pc:sldChg>
      <pc:sldChg chg="modSp mod">
        <pc:chgData name="Ukura Piia" userId="18b6f788-6491-4c0e-a59a-af9493499ebd" providerId="ADAL" clId="{65D0B384-E3FB-4EE2-B3AF-8FA293DCF17F}" dt="2024-01-25T12:03:06.174" v="15" actId="27636"/>
        <pc:sldMkLst>
          <pc:docMk/>
          <pc:sldMk cId="1579134872" sldId="304"/>
        </pc:sldMkLst>
        <pc:spChg chg="mod">
          <ac:chgData name="Ukura Piia" userId="18b6f788-6491-4c0e-a59a-af9493499ebd" providerId="ADAL" clId="{65D0B384-E3FB-4EE2-B3AF-8FA293DCF17F}" dt="2024-01-25T12:03:02.164" v="13" actId="14100"/>
          <ac:spMkLst>
            <pc:docMk/>
            <pc:sldMk cId="1579134872" sldId="304"/>
            <ac:spMk id="2" creationId="{977479E0-2076-85ED-BA2E-B0BB68AA2F27}"/>
          </ac:spMkLst>
        </pc:spChg>
        <pc:spChg chg="mod">
          <ac:chgData name="Ukura Piia" userId="18b6f788-6491-4c0e-a59a-af9493499ebd" providerId="ADAL" clId="{65D0B384-E3FB-4EE2-B3AF-8FA293DCF17F}" dt="2024-01-25T12:03:06.174" v="15" actId="27636"/>
          <ac:spMkLst>
            <pc:docMk/>
            <pc:sldMk cId="1579134872" sldId="304"/>
            <ac:spMk id="3" creationId="{731C091E-6E1F-8669-0F46-8B03E9EF2931}"/>
          </ac:spMkLst>
        </pc:spChg>
      </pc:sldChg>
      <pc:sldChg chg="modSp del mod">
        <pc:chgData name="Ukura Piia" userId="18b6f788-6491-4c0e-a59a-af9493499ebd" providerId="ADAL" clId="{65D0B384-E3FB-4EE2-B3AF-8FA293DCF17F}" dt="2024-01-25T12:08:41.291" v="54" actId="2696"/>
        <pc:sldMkLst>
          <pc:docMk/>
          <pc:sldMk cId="1546307458" sldId="306"/>
        </pc:sldMkLst>
        <pc:spChg chg="mod">
          <ac:chgData name="Ukura Piia" userId="18b6f788-6491-4c0e-a59a-af9493499ebd" providerId="ADAL" clId="{65D0B384-E3FB-4EE2-B3AF-8FA293DCF17F}" dt="2024-01-25T12:07:34.262" v="47" actId="21"/>
          <ac:spMkLst>
            <pc:docMk/>
            <pc:sldMk cId="1546307458" sldId="306"/>
            <ac:spMk id="3" creationId="{4E5F3013-1B37-070B-A4D9-61377B8C1332}"/>
          </ac:spMkLst>
        </pc:spChg>
      </pc:sldChg>
      <pc:sldChg chg="modSp mod ord">
        <pc:chgData name="Ukura Piia" userId="18b6f788-6491-4c0e-a59a-af9493499ebd" providerId="ADAL" clId="{65D0B384-E3FB-4EE2-B3AF-8FA293DCF17F}" dt="2024-02-06T08:08:49.836" v="58"/>
        <pc:sldMkLst>
          <pc:docMk/>
          <pc:sldMk cId="577522036" sldId="307"/>
        </pc:sldMkLst>
        <pc:spChg chg="mod">
          <ac:chgData name="Ukura Piia" userId="18b6f788-6491-4c0e-a59a-af9493499ebd" providerId="ADAL" clId="{65D0B384-E3FB-4EE2-B3AF-8FA293DCF17F}" dt="2024-01-25T12:07:07.079" v="45" actId="14100"/>
          <ac:spMkLst>
            <pc:docMk/>
            <pc:sldMk cId="577522036" sldId="307"/>
            <ac:spMk id="2" creationId="{93AD19E7-9832-7924-8D62-C9770D9C3680}"/>
          </ac:spMkLst>
        </pc:spChg>
        <pc:spChg chg="mod">
          <ac:chgData name="Ukura Piia" userId="18b6f788-6491-4c0e-a59a-af9493499ebd" providerId="ADAL" clId="{65D0B384-E3FB-4EE2-B3AF-8FA293DCF17F}" dt="2024-02-06T08:08:49.836" v="58"/>
          <ac:spMkLst>
            <pc:docMk/>
            <pc:sldMk cId="577522036" sldId="307"/>
            <ac:spMk id="3" creationId="{34E08084-5A8F-3C55-6357-539CF6643123}"/>
          </ac:spMkLst>
        </pc:spChg>
      </pc:sldChg>
    </pc:docChg>
  </pc:docChgLst>
  <pc:docChgLst>
    <pc:chgData name="Ukura Piia" userId="S::piia.ukura@edu.salo.fi::18b6f788-6491-4c0e-a59a-af9493499ebd" providerId="AD" clId="Web-{BB4A16A9-A597-6E54-C86E-A1BF4579876D}"/>
    <pc:docChg chg="modSld">
      <pc:chgData name="Ukura Piia" userId="S::piia.ukura@edu.salo.fi::18b6f788-6491-4c0e-a59a-af9493499ebd" providerId="AD" clId="Web-{BB4A16A9-A597-6E54-C86E-A1BF4579876D}" dt="2024-02-05T14:04:25.791" v="1" actId="20577"/>
      <pc:docMkLst>
        <pc:docMk/>
      </pc:docMkLst>
      <pc:sldChg chg="modSp">
        <pc:chgData name="Ukura Piia" userId="S::piia.ukura@edu.salo.fi::18b6f788-6491-4c0e-a59a-af9493499ebd" providerId="AD" clId="Web-{BB4A16A9-A597-6E54-C86E-A1BF4579876D}" dt="2024-02-05T14:04:25.791" v="1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BB4A16A9-A597-6E54-C86E-A1BF4579876D}" dt="2024-02-05T14:04:25.791" v="1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18b6f788-6491-4c0e-a59a-af9493499ebd" providerId="ADAL" clId="{EADE4F29-2B64-4B31-98B4-9F32383F5B5F}"/>
    <pc:docChg chg="custSel addSld modSld sldOrd">
      <pc:chgData name="Ukura Piia" userId="18b6f788-6491-4c0e-a59a-af9493499ebd" providerId="ADAL" clId="{EADE4F29-2B64-4B31-98B4-9F32383F5B5F}" dt="2024-08-05T16:14:15.095" v="244" actId="5793"/>
      <pc:docMkLst>
        <pc:docMk/>
      </pc:docMkLst>
      <pc:sldChg chg="modSp mod">
        <pc:chgData name="Ukura Piia" userId="18b6f788-6491-4c0e-a59a-af9493499ebd" providerId="ADAL" clId="{EADE4F29-2B64-4B31-98B4-9F32383F5B5F}" dt="2024-08-05T15:44:35.325" v="29" actId="20577"/>
        <pc:sldMkLst>
          <pc:docMk/>
          <pc:sldMk cId="3247890797" sldId="256"/>
        </pc:sldMkLst>
        <pc:spChg chg="mod">
          <ac:chgData name="Ukura Piia" userId="18b6f788-6491-4c0e-a59a-af9493499ebd" providerId="ADAL" clId="{EADE4F29-2B64-4B31-98B4-9F32383F5B5F}" dt="2024-08-05T15:44:35.325" v="29" actId="20577"/>
          <ac:spMkLst>
            <pc:docMk/>
            <pc:sldMk cId="3247890797" sldId="256"/>
            <ac:spMk id="3" creationId="{00000000-0000-0000-0000-000000000000}"/>
          </ac:spMkLst>
        </pc:spChg>
      </pc:sldChg>
      <pc:sldChg chg="modSp mod">
        <pc:chgData name="Ukura Piia" userId="18b6f788-6491-4c0e-a59a-af9493499ebd" providerId="ADAL" clId="{EADE4F29-2B64-4B31-98B4-9F32383F5B5F}" dt="2024-08-05T15:48:44.483" v="32" actId="20577"/>
        <pc:sldMkLst>
          <pc:docMk/>
          <pc:sldMk cId="1579134872" sldId="304"/>
        </pc:sldMkLst>
        <pc:spChg chg="mod">
          <ac:chgData name="Ukura Piia" userId="18b6f788-6491-4c0e-a59a-af9493499ebd" providerId="ADAL" clId="{EADE4F29-2B64-4B31-98B4-9F32383F5B5F}" dt="2024-08-05T15:48:44.483" v="32" actId="20577"/>
          <ac:spMkLst>
            <pc:docMk/>
            <pc:sldMk cId="1579134872" sldId="304"/>
            <ac:spMk id="3" creationId="{731C091E-6E1F-8669-0F46-8B03E9EF2931}"/>
          </ac:spMkLst>
        </pc:spChg>
      </pc:sldChg>
      <pc:sldChg chg="ord">
        <pc:chgData name="Ukura Piia" userId="18b6f788-6491-4c0e-a59a-af9493499ebd" providerId="ADAL" clId="{EADE4F29-2B64-4B31-98B4-9F32383F5B5F}" dt="2024-08-05T15:51:13.497" v="34"/>
        <pc:sldMkLst>
          <pc:docMk/>
          <pc:sldMk cId="758381447" sldId="308"/>
        </pc:sldMkLst>
      </pc:sldChg>
      <pc:sldChg chg="modSp mod">
        <pc:chgData name="Ukura Piia" userId="18b6f788-6491-4c0e-a59a-af9493499ebd" providerId="ADAL" clId="{EADE4F29-2B64-4B31-98B4-9F32383F5B5F}" dt="2024-08-05T15:46:41.413" v="30" actId="20577"/>
        <pc:sldMkLst>
          <pc:docMk/>
          <pc:sldMk cId="487252590" sldId="319"/>
        </pc:sldMkLst>
        <pc:spChg chg="mod">
          <ac:chgData name="Ukura Piia" userId="18b6f788-6491-4c0e-a59a-af9493499ebd" providerId="ADAL" clId="{EADE4F29-2B64-4B31-98B4-9F32383F5B5F}" dt="2024-08-05T15:46:41.413" v="30" actId="20577"/>
          <ac:spMkLst>
            <pc:docMk/>
            <pc:sldMk cId="487252590" sldId="319"/>
            <ac:spMk id="3" creationId="{FB13F70E-FF50-9ECA-4022-5E3036CA05E5}"/>
          </ac:spMkLst>
        </pc:spChg>
      </pc:sldChg>
      <pc:sldChg chg="modSp mod">
        <pc:chgData name="Ukura Piia" userId="18b6f788-6491-4c0e-a59a-af9493499ebd" providerId="ADAL" clId="{EADE4F29-2B64-4B31-98B4-9F32383F5B5F}" dt="2024-08-05T15:47:50.834" v="31" actId="20577"/>
        <pc:sldMkLst>
          <pc:docMk/>
          <pc:sldMk cId="415843502" sldId="322"/>
        </pc:sldMkLst>
        <pc:spChg chg="mod">
          <ac:chgData name="Ukura Piia" userId="18b6f788-6491-4c0e-a59a-af9493499ebd" providerId="ADAL" clId="{EADE4F29-2B64-4B31-98B4-9F32383F5B5F}" dt="2024-08-05T15:47:50.834" v="31" actId="20577"/>
          <ac:spMkLst>
            <pc:docMk/>
            <pc:sldMk cId="415843502" sldId="322"/>
            <ac:spMk id="3" creationId="{81E71F9C-BBBA-7B34-3F9E-FF7F7F850DD1}"/>
          </ac:spMkLst>
        </pc:spChg>
      </pc:sldChg>
      <pc:sldChg chg="modSp new mod">
        <pc:chgData name="Ukura Piia" userId="18b6f788-6491-4c0e-a59a-af9493499ebd" providerId="ADAL" clId="{EADE4F29-2B64-4B31-98B4-9F32383F5B5F}" dt="2024-08-05T16:14:15.095" v="244" actId="5793"/>
        <pc:sldMkLst>
          <pc:docMk/>
          <pc:sldMk cId="3572385109" sldId="323"/>
        </pc:sldMkLst>
        <pc:spChg chg="mod">
          <ac:chgData name="Ukura Piia" userId="18b6f788-6491-4c0e-a59a-af9493499ebd" providerId="ADAL" clId="{EADE4F29-2B64-4B31-98B4-9F32383F5B5F}" dt="2024-08-05T16:11:09.547" v="42" actId="20577"/>
          <ac:spMkLst>
            <pc:docMk/>
            <pc:sldMk cId="3572385109" sldId="323"/>
            <ac:spMk id="2" creationId="{FB3B1B42-0362-0056-6D51-6D22A9D5F1DC}"/>
          </ac:spMkLst>
        </pc:spChg>
        <pc:spChg chg="mod">
          <ac:chgData name="Ukura Piia" userId="18b6f788-6491-4c0e-a59a-af9493499ebd" providerId="ADAL" clId="{EADE4F29-2B64-4B31-98B4-9F32383F5B5F}" dt="2024-08-05T16:14:15.095" v="244" actId="5793"/>
          <ac:spMkLst>
            <pc:docMk/>
            <pc:sldMk cId="3572385109" sldId="323"/>
            <ac:spMk id="3" creationId="{DCE14312-FB63-3442-0236-2708A5F1C2A3}"/>
          </ac:spMkLst>
        </pc:spChg>
      </pc:sldChg>
    </pc:docChg>
  </pc:docChgLst>
  <pc:docChgLst>
    <pc:chgData name="Ukura Piia" userId="S::piia.ukura@edu.salo.fi::18b6f788-6491-4c0e-a59a-af9493499ebd" providerId="AD" clId="Web-{66F7AD5E-8FB3-2328-6494-FCB6063EEE6E}"/>
    <pc:docChg chg="modSld">
      <pc:chgData name="Ukura Piia" userId="S::piia.ukura@edu.salo.fi::18b6f788-6491-4c0e-a59a-af9493499ebd" providerId="AD" clId="Web-{66F7AD5E-8FB3-2328-6494-FCB6063EEE6E}" dt="2023-12-10T20:45:39.529" v="2" actId="20577"/>
      <pc:docMkLst>
        <pc:docMk/>
      </pc:docMkLst>
      <pc:sldChg chg="modSp">
        <pc:chgData name="Ukura Piia" userId="S::piia.ukura@edu.salo.fi::18b6f788-6491-4c0e-a59a-af9493499ebd" providerId="AD" clId="Web-{66F7AD5E-8FB3-2328-6494-FCB6063EEE6E}" dt="2023-12-10T20:45:39.529" v="2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66F7AD5E-8FB3-2328-6494-FCB6063EEE6E}" dt="2023-12-10T20:45:39.529" v="2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18b6f788-6491-4c0e-a59a-af9493499ebd" providerId="ADAL" clId="{880EFC6B-1FDA-4EF7-9B2A-73FF7B5F3C99}"/>
    <pc:docChg chg="modSld">
      <pc:chgData name="Ukura Piia" userId="18b6f788-6491-4c0e-a59a-af9493499ebd" providerId="ADAL" clId="{880EFC6B-1FDA-4EF7-9B2A-73FF7B5F3C99}" dt="2024-01-17T10:57:03.270" v="14" actId="20577"/>
      <pc:docMkLst>
        <pc:docMk/>
      </pc:docMkLst>
      <pc:sldChg chg="modSp mod">
        <pc:chgData name="Ukura Piia" userId="18b6f788-6491-4c0e-a59a-af9493499ebd" providerId="ADAL" clId="{880EFC6B-1FDA-4EF7-9B2A-73FF7B5F3C99}" dt="2024-01-17T10:57:03.270" v="14" actId="20577"/>
        <pc:sldMkLst>
          <pc:docMk/>
          <pc:sldMk cId="3247890797" sldId="256"/>
        </pc:sldMkLst>
        <pc:spChg chg="mod">
          <ac:chgData name="Ukura Piia" userId="18b6f788-6491-4c0e-a59a-af9493499ebd" providerId="ADAL" clId="{880EFC6B-1FDA-4EF7-9B2A-73FF7B5F3C99}" dt="2024-01-17T10:57:03.270" v="14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  <pc:docChgLst>
    <pc:chgData name="Ukura Piia" userId="18b6f788-6491-4c0e-a59a-af9493499ebd" providerId="ADAL" clId="{F7459097-3E60-4B83-8CCB-94D8BD3C592B}"/>
    <pc:docChg chg="modSld">
      <pc:chgData name="Ukura Piia" userId="18b6f788-6491-4c0e-a59a-af9493499ebd" providerId="ADAL" clId="{F7459097-3E60-4B83-8CCB-94D8BD3C592B}" dt="2023-11-15T07:54:43.191" v="0"/>
      <pc:docMkLst>
        <pc:docMk/>
      </pc:docMkLst>
      <pc:sldChg chg="modAnim">
        <pc:chgData name="Ukura Piia" userId="18b6f788-6491-4c0e-a59a-af9493499ebd" providerId="ADAL" clId="{F7459097-3E60-4B83-8CCB-94D8BD3C592B}" dt="2023-11-15T07:54:43.191" v="0"/>
        <pc:sldMkLst>
          <pc:docMk/>
          <pc:sldMk cId="3666538046" sldId="315"/>
        </pc:sldMkLst>
      </pc:sldChg>
    </pc:docChg>
  </pc:docChgLst>
  <pc:docChgLst>
    <pc:chgData name="Ukura Piia" userId="S::piia.ukura@edu.salo.fi::18b6f788-6491-4c0e-a59a-af9493499ebd" providerId="AD" clId="Web-{287DD423-D3D0-63F9-DF71-07010DDCC9E5}"/>
    <pc:docChg chg="modSld">
      <pc:chgData name="Ukura Piia" userId="S::piia.ukura@edu.salo.fi::18b6f788-6491-4c0e-a59a-af9493499ebd" providerId="AD" clId="Web-{287DD423-D3D0-63F9-DF71-07010DDCC9E5}" dt="2024-08-05T16:47:50.256" v="7" actId="20577"/>
      <pc:docMkLst>
        <pc:docMk/>
      </pc:docMkLst>
      <pc:sldChg chg="modSp">
        <pc:chgData name="Ukura Piia" userId="S::piia.ukura@edu.salo.fi::18b6f788-6491-4c0e-a59a-af9493499ebd" providerId="AD" clId="Web-{287DD423-D3D0-63F9-DF71-07010DDCC9E5}" dt="2024-08-05T16:47:50.256" v="7" actId="20577"/>
        <pc:sldMkLst>
          <pc:docMk/>
          <pc:sldMk cId="3247890797" sldId="256"/>
        </pc:sldMkLst>
        <pc:spChg chg="mod">
          <ac:chgData name="Ukura Piia" userId="S::piia.ukura@edu.salo.fi::18b6f788-6491-4c0e-a59a-af9493499ebd" providerId="AD" clId="Web-{287DD423-D3D0-63F9-DF71-07010DDCC9E5}" dt="2024-08-05T16:47:50.256" v="7" actId="20577"/>
          <ac:spMkLst>
            <pc:docMk/>
            <pc:sldMk cId="3247890797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F32F8-D732-4680-91DA-B62A3639B967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B5405-2994-482D-AA2D-90E748F84E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984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B5405-2994-482D-AA2D-90E748F84E0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95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32B651-C5D0-428E-BC5E-2507D9D5919B}" type="datetime1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Piia Ukura 2024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577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5B23-11B9-4C59-B101-B6BB53E30579}" type="datetime1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95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B067-9860-4300-9BAB-C6538CCADC48}" type="datetime1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30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2F37-0B4D-47B1-B471-3C7000B408DA}" type="datetime1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75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5D9757-08E6-4CE7-950D-698333B98613}" type="datetime1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Piia Ukura 2024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77098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0741-5A0F-4669-8A40-F1DAA4241DDD}" type="datetime1">
              <a:rPr lang="fi-FI" smtClean="0"/>
              <a:t>5.8.2024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6762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DE3E-58EA-4A2F-97E3-15C24693FEDC}" type="datetime1">
              <a:rPr lang="fi-FI" smtClean="0"/>
              <a:t>5.8.2024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1645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98-674D-4819-AF97-6A1FDCDF2048}" type="datetime1">
              <a:rPr lang="fi-FI" smtClean="0"/>
              <a:t>5.8.2024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14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2AAB-A1C4-4118-9E0E-D39F82D64B42}" type="datetime1">
              <a:rPr lang="fi-FI" smtClean="0"/>
              <a:t>5.8.2024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82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F724D79-D31E-4887-89C2-6384E0A8DB94}" type="datetime1">
              <a:rPr lang="fi-FI" smtClean="0"/>
              <a:t>5.8.2024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9241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74DD9BA-7825-464E-97D0-3FA527D6BBD4}" type="datetime1">
              <a:rPr lang="fi-FI" smtClean="0"/>
              <a:t>5.8.2024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67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C9E037-890F-4CB2-8D7E-7D5D9F4F8F8E}" type="datetime1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Piia Ukura 2024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5BFF6FC-83DA-474A-9BB0-B25E7FA53CC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12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mWDHm3ySpo" TargetMode="External"/><Relationship Id="rId2" Type="http://schemas.openxmlformats.org/officeDocument/2006/relationships/hyperlink" Target="https://youtu.be/8v0MSeu1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DWJGMV4MhXc" TargetMode="External"/><Relationship Id="rId4" Type="http://schemas.openxmlformats.org/officeDocument/2006/relationships/hyperlink" Target="https://youtu.be/TljuCTfIVTk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oppimateriaali/monilukutaitoa-kielitietoisesti-eri-oppiaineissa-tietoa-ja-tyotapoja" TargetMode="External"/><Relationship Id="rId7" Type="http://schemas.openxmlformats.org/officeDocument/2006/relationships/hyperlink" Target="https://peda.net/pori/opiskelun-tuki/mmo/vo/bmh/nimet%C3%B6n-52cf/oa:file/download/c88b2a9d3cd3ea7fcd96e29460c9f11e7d4795d3/opetuksen%20avuksi_biologia_maantieto_terveystieto.pdf" TargetMode="External"/><Relationship Id="rId2" Type="http://schemas.openxmlformats.org/officeDocument/2006/relationships/hyperlink" Target="https://www.oph.fi/sites/default/files/documents/Oppimisen%20tuen%20seka%CC%88%20maahanmuuttotaustaisten%20oppilaiden%20arviointikysymyksia%CC%8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.fi/download/129020_historian_ja_yhteiskuntaopin_opetuksen_avuksi.pdf" TargetMode="External"/><Relationship Id="rId5" Type="http://schemas.openxmlformats.org/officeDocument/2006/relationships/hyperlink" Target="https://peda.net/rauma/kth/koulutukset/s2-koulutusta/aom" TargetMode="External"/><Relationship Id="rId4" Type="http://schemas.openxmlformats.org/officeDocument/2006/relationships/hyperlink" Target="https://enorssi.fi/wordpress/wp-content/uploads/Kielitietoisen-opettajan-opas-12-2019.pdf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ademia.edu/12091121/Yhdeks%C3%A4sluokkalainen_monikielinen_oppilas_suomenkielisten_k%C3%A4sitesanojen_omaksujana._A_multilingual_ninth_grade_student_learning_subject_content_terms_in_Finnish_Review_on_thesis_by_Johanna_Saario_2012" TargetMode="External"/><Relationship Id="rId3" Type="http://schemas.openxmlformats.org/officeDocument/2006/relationships/hyperlink" Target="http://www.kieliverkosto.fi/article/kieli-ja-tekstitietoisuutta-kouluun-kielitietoinen-koulu-ja-aidinkielen-ja-kirjallisuuden-opetus/" TargetMode="External"/><Relationship Id="rId7" Type="http://schemas.openxmlformats.org/officeDocument/2006/relationships/hyperlink" Target="http://www.kiekuma.fi/docs/content/jaqzv1k9_Virke_marras07_TY.pdf" TargetMode="External"/><Relationship Id="rId2" Type="http://schemas.openxmlformats.org/officeDocument/2006/relationships/hyperlink" Target="http://www.kieliverkosto.fi/article/kielellinen-tietoisuus-kieliopin-opetuksen-kulmakiven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ju.nmi.fi/wp-content/uploads/2022/06/S2-oppilaiden-kielellisten-taitojen-ja-lukemisen-tukeminen.pdf" TargetMode="External"/><Relationship Id="rId5" Type="http://schemas.openxmlformats.org/officeDocument/2006/relationships/hyperlink" Target="https://jyx.jyu.fi/dspace/bitstream/handle/123456789/37328/9789513946272.pdf?sequence=1" TargetMode="External"/><Relationship Id="rId4" Type="http://schemas.openxmlformats.org/officeDocument/2006/relationships/hyperlink" Target="https://sites.utu.fi/minasta-ja-kielesta-kiinni/wp-content/uploads/sites/179/2021/02/Kielest%C3%A4-koppi-oppimateriaali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Kielitietoinen opettaminen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Lukeva salo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89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CB7DE85-D977-292C-0F30-BEA80C4A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fi-FI" sz="4400"/>
              <a:t>Kielellisen tuen muodot</a:t>
            </a:r>
            <a:br>
              <a:rPr lang="fi-FI" sz="4400"/>
            </a:br>
            <a:endParaRPr lang="fi-FI" sz="44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639838-FB33-31D0-6676-58403E5DA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1280160"/>
            <a:ext cx="8534400" cy="495899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Visuaalinen tuki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Sanaston avaaminen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Rakenteen avaaminen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Mallintaminen (esim. mallilaskun teko)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Suullinen tuki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Oman äidinkielen tai kolmannen kielen käyttö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Tehtävän pilkkominen osiin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Selkokielen käyttö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Vertaistuki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Tehtävän </a:t>
            </a:r>
            <a:r>
              <a:rPr lang="fi-FI" err="1">
                <a:ea typeface="Calibri" panose="020F0502020204030204" pitchFamily="34" charset="0"/>
                <a:cs typeface="Calibri" panose="020F0502020204030204" pitchFamily="34" charset="0"/>
              </a:rPr>
              <a:t>kontekstualisointi</a:t>
            </a:r>
            <a:endParaRPr lang="fi-FI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Clr>
                <a:srgbClr val="8AD0D6"/>
              </a:buClr>
              <a:buNone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(Alisaari, Heikkola ja Harju-</a:t>
            </a:r>
            <a:r>
              <a:rPr lang="fi-FI" err="1">
                <a:ea typeface="Calibri" panose="020F0502020204030204" pitchFamily="34" charset="0"/>
                <a:cs typeface="Calibri" panose="020F0502020204030204" pitchFamily="34" charset="0"/>
              </a:rPr>
              <a:t>Autti</a:t>
            </a: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BD79FDB-5AEA-11D8-84E9-B803CEFF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5698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77479E0-2076-85ED-BA2E-B0BB68AA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931439"/>
          </a:xfrm>
        </p:spPr>
        <p:txBody>
          <a:bodyPr anchor="b">
            <a:normAutofit/>
          </a:bodyPr>
          <a:lstStyle/>
          <a:p>
            <a:pPr algn="ctr"/>
            <a:r>
              <a:rPr lang="fi-FI" sz="4400"/>
              <a:t>Opetuksen seuraamisen tueksi</a:t>
            </a:r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1C091E-6E1F-8669-0F46-8B03E9EF2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1313824"/>
            <a:ext cx="8534400" cy="506185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100" b="0" i="0" u="none" strike="noStrike" dirty="0">
                <a:solidFill>
                  <a:srgbClr val="595959"/>
                </a:solidFill>
                <a:effectLst/>
              </a:rPr>
              <a:t>Tee opetus näkyväksi</a:t>
            </a:r>
            <a:r>
              <a:rPr lang="en-US" sz="2100" b="0" i="0" dirty="0">
                <a:solidFill>
                  <a:srgbClr val="595959"/>
                </a:solidFill>
                <a:effectLst/>
              </a:rPr>
              <a:t>​</a:t>
            </a:r>
            <a:endParaRPr lang="en-US" sz="2100" b="0" i="0" dirty="0">
              <a:solidFill>
                <a:srgbClr val="000000"/>
              </a:solidFill>
              <a:effectLst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100" b="0" i="0" u="none" strike="noStrike" dirty="0">
                <a:solidFill>
                  <a:srgbClr val="595959"/>
                </a:solidFill>
                <a:effectLst/>
              </a:rPr>
              <a:t>tunnin sisältö</a:t>
            </a:r>
            <a:r>
              <a:rPr lang="fi-FI" sz="2100" b="0" i="0" dirty="0">
                <a:solidFill>
                  <a:srgbClr val="595959"/>
                </a:solidFill>
                <a:effectLst/>
              </a:rPr>
              <a:t>​</a:t>
            </a:r>
            <a:endParaRPr lang="fi-FI" sz="2100" b="0" i="0" dirty="0">
              <a:solidFill>
                <a:srgbClr val="000000"/>
              </a:solidFill>
              <a:effectLst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100" b="0" i="0" u="none" strike="noStrike" dirty="0">
                <a:solidFill>
                  <a:srgbClr val="595959"/>
                </a:solidFill>
                <a:effectLst/>
              </a:rPr>
              <a:t>käsitteet, verbit, muut keskeiset sanat</a:t>
            </a:r>
            <a:r>
              <a:rPr lang="fi-FI" sz="2100" b="0" i="0" dirty="0">
                <a:solidFill>
                  <a:srgbClr val="595959"/>
                </a:solidFill>
                <a:effectLst/>
              </a:rPr>
              <a:t>​</a:t>
            </a:r>
            <a:endParaRPr lang="fi-FI" sz="2100" b="0" i="0" dirty="0">
              <a:solidFill>
                <a:srgbClr val="000000"/>
              </a:solidFill>
              <a:effectLst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100" b="0" i="0" u="none" strike="noStrike" dirty="0">
                <a:solidFill>
                  <a:srgbClr val="595959"/>
                </a:solidFill>
                <a:effectLst/>
              </a:rPr>
              <a:t>asioiden väliset suhteet</a:t>
            </a:r>
            <a:r>
              <a:rPr lang="fi-FI" sz="2100" b="0" i="0" dirty="0">
                <a:solidFill>
                  <a:srgbClr val="595959"/>
                </a:solidFill>
                <a:effectLst/>
              </a:rPr>
              <a:t>​</a:t>
            </a:r>
            <a:endParaRPr lang="fi-FI" sz="21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100" b="0" i="0" u="none" strike="noStrike" dirty="0">
                <a:solidFill>
                  <a:srgbClr val="595959"/>
                </a:solidFill>
                <a:effectLst/>
              </a:rPr>
              <a:t>Tee siirtymät selkeiksi</a:t>
            </a:r>
            <a:r>
              <a:rPr lang="fi-FI" sz="2100" b="0" i="0" dirty="0">
                <a:solidFill>
                  <a:srgbClr val="595959"/>
                </a:solidFill>
                <a:effectLst/>
              </a:rPr>
              <a:t>​</a:t>
            </a:r>
            <a:endParaRPr lang="fi-FI" sz="21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100" b="0" i="0" u="none" strike="noStrike" dirty="0">
                <a:solidFill>
                  <a:srgbClr val="595959"/>
                </a:solidFill>
                <a:effectLst/>
              </a:rPr>
              <a:t>Pidä taukoja</a:t>
            </a:r>
            <a:r>
              <a:rPr lang="fi-FI" sz="2100" b="0" i="0" dirty="0">
                <a:solidFill>
                  <a:srgbClr val="595959"/>
                </a:solidFill>
                <a:effectLst/>
              </a:rPr>
              <a:t>​</a:t>
            </a:r>
            <a:endParaRPr lang="fi-FI" sz="21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100" b="0" i="0" u="none" strike="noStrike" dirty="0">
                <a:solidFill>
                  <a:srgbClr val="595959"/>
                </a:solidFill>
                <a:effectLst/>
              </a:rPr>
              <a:t>Toista</a:t>
            </a:r>
            <a:endParaRPr lang="fi-FI" sz="2100" dirty="0"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fi-FI" sz="2100" dirty="0">
                <a:ea typeface="Calibri" panose="020F0502020204030204" pitchFamily="34" charset="0"/>
                <a:cs typeface="Calibri"/>
              </a:rPr>
              <a:t>Anna oppilaalle mahdollisuus tutustua uuteen asiaan ennen sen opettamista</a:t>
            </a:r>
            <a:endParaRPr lang="fi-FI" sz="21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2100" dirty="0">
                <a:ea typeface="Calibri" panose="020F0502020204030204" pitchFamily="34" charset="0"/>
                <a:cs typeface="Calibri" panose="020F0502020204030204" pitchFamily="34" charset="0"/>
              </a:rPr>
              <a:t>Tee oppilaalle sanasto, jota uuden asian opiskelussa tarvitaan ja anna läksyksi kääntää sanasto omalle kielelle.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2100" dirty="0">
                <a:ea typeface="Calibri" panose="020F0502020204030204" pitchFamily="34" charset="0"/>
                <a:cs typeface="Calibri"/>
              </a:rPr>
              <a:t>Anna läksyksi tutustua etukäteen kappaleeseen</a:t>
            </a:r>
          </a:p>
          <a:p>
            <a:pPr lvl="2">
              <a:lnSpc>
                <a:spcPct val="100000"/>
              </a:lnSpc>
            </a:pPr>
            <a:r>
              <a:rPr lang="fi-FI" sz="2100" dirty="0">
                <a:ea typeface="Calibri" panose="020F0502020204030204" pitchFamily="34" charset="0"/>
                <a:cs typeface="Calibri"/>
              </a:rPr>
              <a:t>Lukemalla - Harjoitellaan sitä, että jokaista sanaa ei tarvitse ymmärtää.</a:t>
            </a:r>
          </a:p>
          <a:p>
            <a:pPr lvl="2">
              <a:lnSpc>
                <a:spcPct val="100000"/>
              </a:lnSpc>
            </a:pPr>
            <a:r>
              <a:rPr lang="fi-FI" sz="2100" dirty="0">
                <a:ea typeface="Calibri" panose="020F0502020204030204" pitchFamily="34" charset="0"/>
                <a:cs typeface="Calibri"/>
              </a:rPr>
              <a:t>Kääntämällä</a:t>
            </a:r>
          </a:p>
          <a:p>
            <a:pPr lvl="2">
              <a:lnSpc>
                <a:spcPct val="100000"/>
              </a:lnSpc>
            </a:pPr>
            <a:r>
              <a:rPr lang="fi-FI" sz="2100" dirty="0">
                <a:ea typeface="Calibri" panose="020F0502020204030204" pitchFamily="34" charset="0"/>
                <a:cs typeface="Calibri"/>
              </a:rPr>
              <a:t>Tekemällä muistiinpanoja</a:t>
            </a:r>
          </a:p>
          <a:p>
            <a:pPr lvl="2">
              <a:lnSpc>
                <a:spcPct val="100000"/>
              </a:lnSpc>
            </a:pPr>
            <a:r>
              <a:rPr lang="fi-FI" sz="2100" dirty="0">
                <a:ea typeface="Calibri" panose="020F0502020204030204" pitchFamily="34" charset="0"/>
                <a:cs typeface="Calibri"/>
              </a:rPr>
              <a:t>Keräämällä sanoja esim. käsitteitä tai verbejä</a:t>
            </a:r>
          </a:p>
          <a:p>
            <a:pPr>
              <a:lnSpc>
                <a:spcPct val="100000"/>
              </a:lnSpc>
            </a:pPr>
            <a:endParaRPr lang="fi-FI" dirty="0"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endParaRPr lang="fi-FI" sz="1100" dirty="0"/>
          </a:p>
          <a:p>
            <a:pPr lvl="2">
              <a:lnSpc>
                <a:spcPct val="100000"/>
              </a:lnSpc>
              <a:buClr>
                <a:srgbClr val="8AD0D6"/>
              </a:buClr>
            </a:pPr>
            <a:endParaRPr lang="fi-FI" sz="1100" dirty="0"/>
          </a:p>
          <a:p>
            <a:pPr marL="457200" lvl="1" indent="0">
              <a:lnSpc>
                <a:spcPct val="100000"/>
              </a:lnSpc>
              <a:buClr>
                <a:srgbClr val="8AD0D6"/>
              </a:buClr>
              <a:buNone/>
            </a:pPr>
            <a:endParaRPr lang="fi-FI" sz="11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1969E6F-A2A0-DC6D-B8A0-B324A7C9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13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fi-FI" sz="4400"/>
              <a:t>Muistamisen ja sanavaraston tukemiseksi</a:t>
            </a:r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Avainsanat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Sanaston tekeminen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Kappaleen vaikeat sanat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Kappaleen käsitteet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Avainsanoista avaaviksi virkkeiksi - käsitteiden määrittelyn opetteleminen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Tärkeät verbit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Käsitteiden määrittely omalla kielellä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Tiedon yhdistäminen elämykseen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Sanaperheiden tekeminen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Ajatuskartat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Visualisointi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753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fi-FI" sz="4100"/>
              <a:t>Ymmärtämisen ja kokonaisuuden hahmottamisen avuksi</a:t>
            </a:r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95600" y="1674795"/>
            <a:ext cx="8534400" cy="4800819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Uusi asia lukuläksyksi etukäteen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Tekstin skannaaminen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Tekstin rakenteen avaaminen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Otsikon ja kuvien tehtävä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Etenemisjärjestys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Eri oppiaineiden tekstit erilaisia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Tekstin haastaminen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Päättely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Tekstin piirtäminen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Käsitekartta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Myös tärkeät verbit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Lyhyet itse kirjoitetut tekstit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Esseevastaukset</a:t>
            </a:r>
          </a:p>
          <a:p>
            <a:pPr>
              <a:lnSpc>
                <a:spcPct val="100000"/>
              </a:lnSpc>
            </a:pPr>
            <a:r>
              <a:rPr lang="fi-FI" sz="1600">
                <a:ea typeface="Calibri" panose="020F0502020204030204" pitchFamily="34" charset="0"/>
                <a:cs typeface="Calibri" panose="020F0502020204030204" pitchFamily="34" charset="0"/>
              </a:rPr>
              <a:t>Tehtävät, jotka pakottavat keskustelemaan muiden kanssa.</a:t>
            </a:r>
          </a:p>
          <a:p>
            <a:pPr>
              <a:lnSpc>
                <a:spcPct val="100000"/>
              </a:lnSpc>
            </a:pPr>
            <a:endParaRPr lang="fi-FI" sz="180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40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3AD19E7-9832-7924-8D62-C9770D9C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817736"/>
          </a:xfrm>
        </p:spPr>
        <p:txBody>
          <a:bodyPr anchor="b">
            <a:normAutofit/>
          </a:bodyPr>
          <a:lstStyle/>
          <a:p>
            <a:pPr algn="ctr"/>
            <a:r>
              <a:rPr lang="fi-FI" sz="4400"/>
              <a:t>Reading to </a:t>
            </a:r>
            <a:r>
              <a:rPr lang="fi-FI" sz="4400" err="1"/>
              <a:t>Learn</a:t>
            </a:r>
            <a:endParaRPr lang="fi-FI" sz="44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E08084-5A8F-3C55-6357-539CF6643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1200122"/>
            <a:ext cx="8534400" cy="5039032"/>
          </a:xfrm>
        </p:spPr>
        <p:txBody>
          <a:bodyPr>
            <a:normAutofit/>
          </a:bodyPr>
          <a:lstStyle/>
          <a:p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Tekstin skannaaminen</a:t>
            </a:r>
          </a:p>
          <a:p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Yhdessä lukeminen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Kaikki lukevat (osa voi lukea itsenäisesti, osa pareittain, osa opettajan kanssa)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Opettaja lukee ja oppilaat lukevat.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Edetään kappale kerrallaan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Opettaja esittää oppilaille kysymyksiä siten, että tekstin kannalta keskeiset käsitteet tulevat avatuiksi. Samalla avataan oppiaineelle tyypillisiä rakenteita.</a:t>
            </a:r>
          </a:p>
          <a:p>
            <a:r>
              <a:rPr lang="fi-FI"/>
              <a:t>Uudelleen kirjoittaminen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/>
              <a:t>Opettaja kirjurina, pareittain tai itsenäisesti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/>
              <a:t>Muistiinpanot, lyhyet tekstit, esseet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/>
              <a:t>Ohjattu kirjoittaminen</a:t>
            </a:r>
          </a:p>
          <a:p>
            <a:pPr lvl="2"/>
            <a:r>
              <a:rPr lang="fi-FI"/>
              <a:t>Oppilaalle annetaan tekstin rakenne ja etenemismalli, jopa kappaleen/virkkeen alku.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FEA9A18-704F-3555-BFEE-D940BBD3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522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27F2BF9-23CC-0D07-154C-9EBDDA95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endParaRPr lang="fi-FI" sz="44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FDDDE1-0C57-32FF-7817-BE0592FAA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600"/>
              <a:t>Ykäkoulun biologian opettaja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1600">
                <a:hlinkClick r:id="rId2"/>
              </a:rPr>
              <a:t>https://youtu.be/8v0MSeu1DOc</a:t>
            </a:r>
            <a:endParaRPr lang="fi-FI" sz="1600"/>
          </a:p>
          <a:p>
            <a:pPr marL="0" indent="0">
              <a:lnSpc>
                <a:spcPct val="100000"/>
              </a:lnSpc>
              <a:buNone/>
            </a:pPr>
            <a:endParaRPr lang="fi-FI" sz="1600"/>
          </a:p>
          <a:p>
            <a:pPr>
              <a:lnSpc>
                <a:spcPct val="100000"/>
              </a:lnSpc>
            </a:pPr>
            <a:r>
              <a:rPr lang="fi-FI" sz="1600"/>
              <a:t>1. Luokan suomen kielen tunti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1600">
                <a:hlinkClick r:id="rId3"/>
              </a:rPr>
              <a:t>https://youtu.be/tmWDHm3ySpo</a:t>
            </a:r>
            <a:endParaRPr lang="fi-FI" sz="1600"/>
          </a:p>
          <a:p>
            <a:pPr marL="0" indent="0">
              <a:lnSpc>
                <a:spcPct val="100000"/>
              </a:lnSpc>
              <a:buNone/>
            </a:pPr>
            <a:endParaRPr lang="fi-FI" sz="1600"/>
          </a:p>
          <a:p>
            <a:pPr>
              <a:lnSpc>
                <a:spcPct val="100000"/>
              </a:lnSpc>
            </a:pPr>
            <a:r>
              <a:rPr lang="fi-FI" sz="1600"/>
              <a:t>Reading to </a:t>
            </a:r>
            <a:r>
              <a:rPr lang="fi-FI" sz="1600" err="1"/>
              <a:t>Learn</a:t>
            </a:r>
            <a:r>
              <a:rPr lang="fi-FI" sz="1600"/>
              <a:t> pähkinänkuoressa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1600">
                <a:hlinkClick r:id="rId4"/>
              </a:rPr>
              <a:t>https://youtu.be/TljuCTfIVTk</a:t>
            </a:r>
            <a:endParaRPr lang="fi-FI" sz="1600"/>
          </a:p>
          <a:p>
            <a:pPr marL="0" indent="0">
              <a:lnSpc>
                <a:spcPct val="100000"/>
              </a:lnSpc>
              <a:buNone/>
            </a:pPr>
            <a:endParaRPr lang="fi-FI" sz="1600"/>
          </a:p>
          <a:p>
            <a:pPr>
              <a:lnSpc>
                <a:spcPct val="100000"/>
              </a:lnSpc>
            </a:pPr>
            <a:r>
              <a:rPr lang="fi-FI" sz="1600"/>
              <a:t>Alakoulun kielitietoinen </a:t>
            </a:r>
            <a:r>
              <a:rPr lang="fi-FI" sz="1600" err="1"/>
              <a:t>ympän</a:t>
            </a:r>
            <a:r>
              <a:rPr lang="fi-FI" sz="1600"/>
              <a:t> oppitunti samanaikaisopetuksena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1600">
                <a:hlinkClick r:id="rId5"/>
              </a:rPr>
              <a:t>https://youtu.be/DWJGMV4MhXc</a:t>
            </a:r>
            <a:endParaRPr lang="fi-FI" sz="1600"/>
          </a:p>
          <a:p>
            <a:pPr marL="0" indent="0">
              <a:lnSpc>
                <a:spcPct val="100000"/>
              </a:lnSpc>
              <a:buNone/>
            </a:pPr>
            <a:endParaRPr lang="fi-FI" sz="1600"/>
          </a:p>
          <a:p>
            <a:pPr marL="0" indent="0">
              <a:lnSpc>
                <a:spcPct val="100000"/>
              </a:lnSpc>
              <a:buNone/>
            </a:pPr>
            <a:endParaRPr lang="fi-FI" sz="160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2791485-3118-4336-5CCB-81D69DEE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381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0A107B-7131-07D1-FA51-53D783208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Kielitietoinen koe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E6200C-99FF-B6A4-30E6-AAD2DA312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56641"/>
            <a:ext cx="10178322" cy="541897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>
                <a:ea typeface="+mn-lt"/>
                <a:cs typeface="+mn-lt"/>
              </a:rPr>
              <a:t>Esittele ja avaa arviointikriteerit oppilaalle etukäteen. </a:t>
            </a:r>
          </a:p>
          <a:p>
            <a:r>
              <a:rPr lang="fi-FI">
                <a:ea typeface="+mn-lt"/>
                <a:cs typeface="+mn-lt"/>
              </a:rPr>
              <a:t>Laadi koe tai arviointitehtävä niin, että keskeisen oppiaineksen osaaminen saadaan sillä esille. </a:t>
            </a:r>
          </a:p>
          <a:p>
            <a:r>
              <a:rPr lang="fi-FI">
                <a:ea typeface="+mn-lt"/>
                <a:cs typeface="+mn-lt"/>
              </a:rPr>
              <a:t>Käytä samanlaisia tehtävänantoja kuin oppitunneilla on käytetty ja harjoiteltu. Hyödynnä eri tyyppisiä tehtäviä. </a:t>
            </a:r>
          </a:p>
          <a:p>
            <a:r>
              <a:rPr lang="fi-FI">
                <a:ea typeface="+mn-lt"/>
                <a:cs typeface="+mn-lt"/>
              </a:rPr>
              <a:t>Mallinna oppilaalle, miten koetehtäviin on tarkoitus vastata </a:t>
            </a:r>
          </a:p>
          <a:p>
            <a:r>
              <a:rPr lang="fi-FI">
                <a:ea typeface="+mn-lt"/>
                <a:cs typeface="+mn-lt"/>
              </a:rPr>
              <a:t>Laadi koe niin, että helpot tehtävät ovat ensin, keskitason tehtävät sitten ja vaikeimmat tehtävät ovat viimeisinä. </a:t>
            </a:r>
          </a:p>
          <a:p>
            <a:r>
              <a:rPr lang="fi-FI">
                <a:ea typeface="+mn-lt"/>
                <a:cs typeface="+mn-lt"/>
              </a:rPr>
              <a:t>Näytä kysymysvaihtoehdot oppilaalle ennakkoon, jotta oppilas voi hyödyntää niitä kokeeseen valmistautuessaan. </a:t>
            </a:r>
          </a:p>
          <a:p>
            <a:r>
              <a:rPr lang="fi-FI">
                <a:ea typeface="+mn-lt"/>
                <a:cs typeface="+mn-lt"/>
              </a:rPr>
              <a:t>Varaa kokeen tekemiseen ja sen tarkistamiseen jälkikäteen riittävästi aikaa. Anna tarvittaessa oppilaalle lisäaikaa.</a:t>
            </a:r>
          </a:p>
          <a:p>
            <a:r>
              <a:rPr lang="fi-FI">
                <a:ea typeface="+mn-lt"/>
                <a:cs typeface="+mn-lt"/>
              </a:rPr>
              <a:t>Ohjaa oppilasta hyödyntämään kysymysten sanoja ja asiasisältöjä niihin vastaamisessa.</a:t>
            </a:r>
          </a:p>
          <a:p>
            <a:r>
              <a:rPr lang="fi-FI">
                <a:ea typeface="+mn-lt"/>
                <a:cs typeface="+mn-lt"/>
              </a:rPr>
              <a:t>Mieti, voiko kirjallisen kokeen sijasta oppilaiden tavoitteiden saavuttamista arvioida esimerkiksi tuntityöskentelyllä ja -tehtävillä, näyttämällä, ryhmäkeskustelulla, portfoliolla tai suullisesti. Mieti, mittaako arviointisi sisällön ja taitojen hallintaa vai kirjallista ilmaisua. 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415F923-B202-8351-3442-1511D8D0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239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C9243-55A0-7A29-67C7-32A4AF8B5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816495"/>
          </a:xfrm>
        </p:spPr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4E9085-3B70-CD15-CAD5-D501B2F30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04240"/>
            <a:ext cx="10178322" cy="537463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400">
                <a:ea typeface="+mn-lt"/>
                <a:cs typeface="+mn-lt"/>
              </a:rPr>
              <a:t>Anna oppilaan ottaa omat muistiinpanonsa mukaan kokeeseen. </a:t>
            </a:r>
          </a:p>
          <a:p>
            <a:r>
              <a:rPr lang="fi-FI" sz="2400">
                <a:ea typeface="+mn-lt"/>
                <a:cs typeface="+mn-lt"/>
              </a:rPr>
              <a:t>Anna oppilaan pitää oppi- tai sanakirjaa mukana kokeessa. </a:t>
            </a:r>
          </a:p>
          <a:p>
            <a:r>
              <a:rPr lang="fi-FI" sz="2400">
                <a:ea typeface="+mn-lt"/>
                <a:cs typeface="+mn-lt"/>
              </a:rPr>
              <a:t>Lue tehtävänannot ääneen ja tarvittaessa tulkitse ne. </a:t>
            </a:r>
          </a:p>
          <a:p>
            <a:r>
              <a:rPr lang="fi-FI" sz="2400">
                <a:ea typeface="+mn-lt"/>
                <a:cs typeface="+mn-lt"/>
              </a:rPr>
              <a:t>Salli kokeitten suorittaminen erillisessä tilassa tai avustettuna. Teetä myös pari- ja ryhmäkokeita. </a:t>
            </a:r>
          </a:p>
          <a:p>
            <a:r>
              <a:rPr lang="fi-FI" sz="2400">
                <a:ea typeface="+mn-lt"/>
                <a:cs typeface="+mn-lt"/>
              </a:rPr>
              <a:t>Arvioi osatavoitteita, pieniä kokonaisuuksia. Jaa arvioitava alue osiin. </a:t>
            </a:r>
          </a:p>
          <a:p>
            <a:r>
              <a:rPr lang="fi-FI" sz="2400">
                <a:ea typeface="+mn-lt"/>
                <a:cs typeface="+mn-lt"/>
              </a:rPr>
              <a:t>Anna oppilaan kirjoittaa vastaukset tietokoneella. </a:t>
            </a:r>
          </a:p>
          <a:p>
            <a:r>
              <a:rPr lang="fi-FI" sz="2400">
                <a:ea typeface="+mn-lt"/>
                <a:cs typeface="+mn-lt"/>
              </a:rPr>
              <a:t>Anna oppilaan tarvittaessa vastata ja täydentää suoritustaan myös suullisesti. </a:t>
            </a:r>
          </a:p>
          <a:p>
            <a:r>
              <a:rPr lang="fi-FI" sz="2400">
                <a:ea typeface="+mn-lt"/>
                <a:cs typeface="+mn-lt"/>
              </a:rPr>
              <a:t>Anna oppilaalle tarvittaessa mahdollisuus uusia koe tai muu arvioitava suoritus.</a:t>
            </a:r>
          </a:p>
          <a:p>
            <a:r>
              <a:rPr lang="fi-FI" sz="2400"/>
              <a:t>Hyödynnä itse- ja vertaisarviointia. </a:t>
            </a:r>
            <a:endParaRPr lang="en-US" sz="2400"/>
          </a:p>
          <a:p>
            <a:r>
              <a:rPr lang="fi-FI" sz="2400"/>
              <a:t>Mieti, voitko antaa kielestä ja sisällöstä eri arvosanan tai erilaista ohjaavaa palautetta.</a:t>
            </a:r>
            <a:endParaRPr lang="fi-FI"/>
          </a:p>
          <a:p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6868D1A-ECB5-45FF-4465-03933EC8B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40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BC031C5-AAAE-C4B3-71B4-0480E60FB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fi-FI" sz="3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Monikielisyyttä voi tukea, vaikka ei itse osaisi kaikkia kieliä</a:t>
            </a:r>
            <a:br>
              <a:rPr lang="fi-FI" sz="3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i-FI" sz="31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48BD22-021A-2C76-BD2A-F7267952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vertailemalla kieliä</a:t>
            </a:r>
          </a:p>
          <a:p>
            <a:pPr lvl="0">
              <a:lnSpc>
                <a:spcPct val="100000"/>
              </a:lnSpc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tehdään näkyväksi kielten samankaltaisuuksia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sanojen yhteydet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rakenteiden yhteydet</a:t>
            </a:r>
          </a:p>
          <a:p>
            <a:pPr lvl="0">
              <a:lnSpc>
                <a:spcPct val="100000"/>
              </a:lnSpc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haetaan oppiaineiden sisältöjä myös oppilaiden omilla kielillä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käsitteet</a:t>
            </a:r>
          </a:p>
          <a:p>
            <a:pPr lvl="0">
              <a:lnSpc>
                <a:spcPct val="100000"/>
              </a:lnSpc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annetaan oppilaiden opiskella toisen saman kielisen oppilaan kanssa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tekstin voi lukea yhdellä kielellä ja selittää kaverille / kirjoittaa kaverin kanssa toisella kielellä</a:t>
            </a:r>
          </a:p>
          <a:p>
            <a:pPr lvl="0">
              <a:lnSpc>
                <a:spcPct val="100000"/>
              </a:lnSpc>
              <a:spcAft>
                <a:spcPts val="800"/>
              </a:spcAft>
            </a:pPr>
            <a:r>
              <a:rPr lang="fi-FI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tuetaan kielellistä itsevarmuutta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F6192CE-418F-EAFB-C630-07BBBE7E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981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98884D3-3B57-6203-3F07-0550BD2D8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fi-FI" sz="4400"/>
              <a:t>S2-oppijan kielellinen tukeminen</a:t>
            </a:r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681AD2-3C29-EB40-F595-8B7DA4616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Hyödynnetään kaikkia oppilaan osaamia kieliä 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Erityisesti tuetaan suomen kielen sekä oppilaan oman äidinkielen kehittymistä.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Heikko sanavarasto suurin yksittäinen syy siihen, että oppilas ei pärjää eri oppiaineiden opiskelussa.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>
                <a:ea typeface="Calibri" panose="020F0502020204030204" pitchFamily="34" charset="0"/>
                <a:cs typeface="Calibri" panose="020F0502020204030204" pitchFamily="34" charset="0"/>
              </a:rPr>
              <a:t>Sanastoa kasvatetaan uusiin sanoihin tutustumalla ja niitä käyttämällä.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Kielen oppimisen alkuvaiheessa kaikkien oppiaineiden tunneilla tärkein tavoite on oppia opiskelussa käytettävää kieltä.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>
                <a:ea typeface="Calibri" panose="020F0502020204030204" pitchFamily="34" charset="0"/>
                <a:cs typeface="Calibri" panose="020F0502020204030204" pitchFamily="34" charset="0"/>
              </a:rPr>
              <a:t>Opiskeltava asia opitaan siinä samalla</a:t>
            </a:r>
          </a:p>
          <a:p>
            <a:pPr>
              <a:buClr>
                <a:srgbClr val="8AD0D6"/>
              </a:buClr>
            </a:pPr>
            <a:endParaRPr lang="fi-FI"/>
          </a:p>
          <a:p>
            <a:pPr lvl="1">
              <a:buClr>
                <a:srgbClr val="8AD0D6"/>
              </a:buClr>
            </a:pPr>
            <a:endParaRPr lang="fi-FI"/>
          </a:p>
          <a:p>
            <a:pPr lvl="1"/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7125040-CA63-721C-1C2B-377A6D74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366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D1C962-8544-9982-2731-15DEFCFE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err="1"/>
              <a:t>Raksoliinin</a:t>
            </a:r>
            <a:r>
              <a:rPr lang="fi-FI"/>
              <a:t> </a:t>
            </a:r>
            <a:r>
              <a:rPr lang="fi-FI" err="1"/>
              <a:t>orustaminen</a:t>
            </a:r>
            <a:br>
              <a:rPr lang="fi-FI"/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63BD05-2217-EBCB-78EF-EA6029B2C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2881"/>
            <a:ext cx="10178322" cy="4426712"/>
          </a:xfrm>
        </p:spPr>
        <p:txBody>
          <a:bodyPr/>
          <a:lstStyle/>
          <a:p>
            <a:pPr marL="0" indent="0">
              <a:buNone/>
            </a:pPr>
            <a:r>
              <a:rPr lang="fi-FI" sz="3200"/>
              <a:t>On hyvin tärkeää saada tietoa </a:t>
            </a:r>
            <a:r>
              <a:rPr lang="fi-FI" sz="3200" err="1"/>
              <a:t>raksoliinista</a:t>
            </a:r>
            <a:r>
              <a:rPr lang="fi-FI" sz="3200"/>
              <a:t>. </a:t>
            </a:r>
            <a:r>
              <a:rPr lang="fi-FI" sz="3200" err="1"/>
              <a:t>Raksoliini</a:t>
            </a:r>
            <a:r>
              <a:rPr lang="fi-FI" sz="3200"/>
              <a:t> on </a:t>
            </a:r>
            <a:r>
              <a:rPr lang="fi-FI" sz="3200" err="1"/>
              <a:t>sienterin</a:t>
            </a:r>
            <a:r>
              <a:rPr lang="fi-FI" sz="3200"/>
              <a:t> uusi muoto. Sitä </a:t>
            </a:r>
            <a:r>
              <a:rPr lang="fi-FI" sz="3200" err="1"/>
              <a:t>orustetaan</a:t>
            </a:r>
            <a:r>
              <a:rPr lang="fi-FI" sz="3200"/>
              <a:t> </a:t>
            </a:r>
            <a:r>
              <a:rPr lang="fi-FI" sz="3200" err="1"/>
              <a:t>Seristanissa</a:t>
            </a:r>
            <a:r>
              <a:rPr lang="fi-FI" sz="3200"/>
              <a:t>. </a:t>
            </a:r>
            <a:r>
              <a:rPr lang="fi-FI" sz="3200" err="1"/>
              <a:t>Seristanilaiset</a:t>
            </a:r>
            <a:r>
              <a:rPr lang="fi-FI" sz="3200"/>
              <a:t> </a:t>
            </a:r>
            <a:r>
              <a:rPr lang="fi-FI" sz="3200" err="1"/>
              <a:t>kourtavat</a:t>
            </a:r>
            <a:r>
              <a:rPr lang="fi-FI" sz="3200"/>
              <a:t> suuria määriä </a:t>
            </a:r>
            <a:r>
              <a:rPr lang="fi-FI" sz="3200" err="1"/>
              <a:t>velonia</a:t>
            </a:r>
            <a:r>
              <a:rPr lang="fi-FI" sz="3200"/>
              <a:t> ja sitten </a:t>
            </a:r>
            <a:r>
              <a:rPr lang="fi-FI" sz="3200" err="1"/>
              <a:t>joukuvat</a:t>
            </a:r>
            <a:r>
              <a:rPr lang="fi-FI" sz="3200"/>
              <a:t> sen </a:t>
            </a:r>
            <a:r>
              <a:rPr lang="fi-FI" sz="3200" err="1"/>
              <a:t>avetakseen</a:t>
            </a:r>
            <a:r>
              <a:rPr lang="fi-FI" sz="3200"/>
              <a:t> </a:t>
            </a:r>
            <a:r>
              <a:rPr lang="fi-FI" sz="3200" err="1"/>
              <a:t>raksoliinia</a:t>
            </a:r>
            <a:r>
              <a:rPr lang="fi-FI" sz="3200"/>
              <a:t>. </a:t>
            </a:r>
            <a:r>
              <a:rPr lang="fi-FI" sz="3200" err="1"/>
              <a:t>Raksoliini</a:t>
            </a:r>
            <a:r>
              <a:rPr lang="fi-FI" sz="3200"/>
              <a:t> saattaa tulevaisuudessa </a:t>
            </a:r>
            <a:r>
              <a:rPr lang="fi-FI" sz="3200" err="1"/>
              <a:t>sienterin</a:t>
            </a:r>
            <a:r>
              <a:rPr lang="fi-FI" sz="3200"/>
              <a:t> </a:t>
            </a:r>
            <a:r>
              <a:rPr lang="fi-FI" sz="3200" err="1"/>
              <a:t>tarauksen</a:t>
            </a:r>
            <a:r>
              <a:rPr lang="fi-FI" sz="3200"/>
              <a:t> vuoksi osoittautua yhdeksi </a:t>
            </a:r>
            <a:r>
              <a:rPr lang="fi-FI" sz="3200" err="1"/>
              <a:t>ähväkimmistä</a:t>
            </a:r>
            <a:r>
              <a:rPr lang="fi-FI" sz="3200"/>
              <a:t> </a:t>
            </a:r>
            <a:r>
              <a:rPr lang="fi-FI" sz="3200" err="1"/>
              <a:t>nesauksistamme</a:t>
            </a:r>
            <a:r>
              <a:rPr lang="fi-FI" sz="3200"/>
              <a:t>.</a:t>
            </a:r>
          </a:p>
          <a:p>
            <a:pPr marL="0" indent="0">
              <a:buNone/>
            </a:pPr>
            <a:br>
              <a:rPr lang="fi-FI"/>
            </a:br>
            <a:r>
              <a:rPr lang="fi-FI" sz="2000"/>
              <a:t>Lähde: Saako olla suomea?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9A5EA15-CC9C-7B9E-EAE8-2E4B5FC9A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374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fi-FI" sz="4400"/>
              <a:t>S2-oppilasta tukevia työtapoja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Ryhmä- ja parityöt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Mahdollisuus puhua omaa äidinkieltä / pakko puhua suomea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Kuvien lukeminen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Uuteen asiaan tutustuminen kotona tai tukiopetuksessa etukäteen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Kuvalliset muistiinpanot</a:t>
            </a:r>
          </a:p>
          <a:p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Selkokielisten muistiinpanojen kirjoittaminen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Käytä kaikissa koko luokalle tekemissäsi </a:t>
            </a:r>
            <a:r>
              <a:rPr lang="fi-FI" err="1">
                <a:ea typeface="Calibri" panose="020F0502020204030204" pitchFamily="34" charset="0"/>
                <a:cs typeface="Calibri" panose="020F0502020204030204" pitchFamily="34" charset="0"/>
              </a:rPr>
              <a:t>pp</a:t>
            </a: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-esityksissä tai monisteissa selkokieltä ja merkitse käsitteet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71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22ED2A9-82C0-0E7B-388B-C13CE1FDE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fi-FI" sz="4400"/>
              <a:t>S2-oppilaan koe</a:t>
            </a:r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56E810-CC68-A427-FB06-B738331D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 vert="horz" lIns="91440" tIns="45720" rIns="91440" bIns="45720" rtlCol="0">
            <a:normAutofit/>
          </a:bodyPr>
          <a:lstStyle/>
          <a:p>
            <a:pPr lvl="1">
              <a:lnSpc>
                <a:spcPct val="100000"/>
              </a:lnSpc>
            </a:pPr>
            <a:r>
              <a:rPr lang="fi-FI"/>
              <a:t>Mieti tarkkaan, millainen koealue on kohtuullinen oppilaan kielitaitoon nähden.</a:t>
            </a:r>
            <a:endParaRPr lang="fi-FI">
              <a:ea typeface="+mj-lt"/>
              <a:cs typeface="+mj-lt"/>
            </a:endParaRPr>
          </a:p>
          <a:p>
            <a:pPr lvl="1">
              <a:lnSpc>
                <a:spcPct val="100000"/>
              </a:lnSpc>
            </a:pPr>
            <a:r>
              <a:rPr lang="fi-FI"/>
              <a:t>Jos käytät selkomateriaaleja, käytä niitä jo opetuksessa. Älä anna niitä vasta kokeeseen lukemista varten.</a:t>
            </a:r>
          </a:p>
          <a:p>
            <a:pPr lvl="1">
              <a:lnSpc>
                <a:spcPct val="100000"/>
              </a:lnSpc>
            </a:pPr>
            <a:r>
              <a:rPr lang="fi-FI"/>
              <a:t>Varmista aina, että oppilas ymmärtää, mitä kysytään.</a:t>
            </a:r>
          </a:p>
          <a:p>
            <a:pPr lvl="2">
              <a:lnSpc>
                <a:spcPct val="100000"/>
              </a:lnSpc>
            </a:pPr>
            <a:r>
              <a:rPr lang="fi-FI"/>
              <a:t>Yritä tehdä jo itse kokeesta sellainen.</a:t>
            </a:r>
          </a:p>
          <a:p>
            <a:pPr lvl="2">
              <a:lnSpc>
                <a:spcPct val="100000"/>
              </a:lnSpc>
            </a:pPr>
            <a:r>
              <a:rPr lang="fi-FI"/>
              <a:t>Auta tarvittaessa.</a:t>
            </a:r>
          </a:p>
          <a:p>
            <a:pPr lvl="1">
              <a:lnSpc>
                <a:spcPct val="100000"/>
              </a:lnSpc>
            </a:pPr>
            <a:r>
              <a:rPr lang="fi-FI"/>
              <a:t>S2-oppilaan kokeen ei tarvitse olla sama kuin muilla, vaikka hänellä ei olisikaan hojksia ja vaikka hän tavoittelisi esim. kiitettävää arvosanaa.</a:t>
            </a:r>
          </a:p>
          <a:p>
            <a:pPr lvl="1">
              <a:lnSpc>
                <a:spcPct val="100000"/>
              </a:lnSpc>
            </a:pPr>
            <a:r>
              <a:rPr lang="fi-FI"/>
              <a:t>Anna oppilaan käyttää myös muita kieliä, jos teillä on jokin muu yhteinen kieli. Myös avustajien kielitaitoja kannattaa hyödyntää.</a:t>
            </a:r>
          </a:p>
          <a:p>
            <a:pPr lvl="1">
              <a:lnSpc>
                <a:spcPct val="100000"/>
              </a:lnSpc>
            </a:pPr>
            <a:r>
              <a:rPr lang="fi-FI"/>
              <a:t>Anna mahdollisuus suulliseen kokeeseen tai kokeen suulliseen täydentämiseen.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E84E311-8600-68AA-E958-CB950633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229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Lähteitä ja käytännön esimerkkejä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i-FI">
                <a:ea typeface="+mj-lt"/>
                <a:cs typeface="+mj-lt"/>
              </a:rPr>
              <a:t>Arviointi: </a:t>
            </a:r>
            <a:r>
              <a:rPr lang="fi-FI">
                <a:ea typeface="+mj-lt"/>
                <a:cs typeface="+mj-lt"/>
                <a:hlinkClick r:id="rId2"/>
              </a:rPr>
              <a:t>https://www.oph.fi/sites/default/files/documents/Oppimisen%20tuen%20seka%CC%88%20maahanmuuttotaustaisten%20oppilaiden%20arviointikysymyksia%CC%88.pdf</a:t>
            </a:r>
            <a:endParaRPr lang="fi-FI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r>
              <a:rPr lang="fi-FI">
                <a:ea typeface="+mj-lt"/>
                <a:cs typeface="+mj-lt"/>
                <a:hlinkClick r:id="rId3"/>
              </a:rPr>
              <a:t>https://www.oph.fi/fi/oppimateriaali/monilukutaitoa-kielitietoisesti-eri-oppiaineissa-tietoa-ja-tyotapoja</a:t>
            </a:r>
            <a:endParaRPr lang="fi-FI"/>
          </a:p>
          <a:p>
            <a:pPr>
              <a:buClr>
                <a:srgbClr val="8AD0D6"/>
              </a:buClr>
            </a:pPr>
            <a:r>
              <a:rPr lang="fi-FI">
                <a:ea typeface="+mn-lt"/>
                <a:cs typeface="+mn-lt"/>
                <a:hlinkClick r:id="rId4"/>
              </a:rPr>
              <a:t>https://enorssi.fi/wordpress/wp-content/uploads/Kielitietoisen-opettajan-opas-12-2019.pdf</a:t>
            </a:r>
            <a:r>
              <a:rPr lang="fi-FI">
                <a:ea typeface="+mn-lt"/>
                <a:cs typeface="+mn-lt"/>
              </a:rPr>
              <a:t> (mm. Vinkkejä eri oppiaineisiin)</a:t>
            </a:r>
            <a:endParaRPr lang="fi-FI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r>
              <a:rPr lang="fi-FI">
                <a:ea typeface="+mj-lt"/>
                <a:cs typeface="+mj-lt"/>
                <a:hlinkClick r:id="rId5"/>
              </a:rPr>
              <a:t>https://peda.net/rauma/kth/koulutukset/s2-koulutusta/aom</a:t>
            </a:r>
            <a:r>
              <a:rPr lang="fi-FI">
                <a:ea typeface="+mj-lt"/>
                <a:cs typeface="+mj-lt"/>
              </a:rPr>
              <a:t> (biologian, maantiedon ja historian oppimateriaalia)</a:t>
            </a:r>
            <a:endParaRPr lang="fi-FI"/>
          </a:p>
          <a:p>
            <a:pPr>
              <a:buClr>
                <a:srgbClr val="8AD0D6"/>
              </a:buClr>
            </a:pPr>
            <a:r>
              <a:rPr lang="fi-FI">
                <a:hlinkClick r:id="rId6"/>
              </a:rPr>
              <a:t>http://www.edu.fi/download/129020_historian_ja_yhteiskuntaopin_opetuksen_avuksi.pdf</a:t>
            </a:r>
            <a:endParaRPr lang="fi-FI"/>
          </a:p>
          <a:p>
            <a:r>
              <a:rPr lang="fi-FI">
                <a:hlinkClick r:id="rId7"/>
              </a:rPr>
              <a:t>https://peda.net/pori/opiskelun-tuki/mmo/vo/bmh/nimet%C3%B6n-52cf/oa:file/download/c88b2a9d3cd3ea7fcd96e29460c9f11e7d4795d3/opetuksen%20avuksi_biologia_maantieto_terveystieto.pdf</a:t>
            </a:r>
            <a:endParaRPr lang="fi-FI"/>
          </a:p>
          <a:p>
            <a:pPr>
              <a:buClr>
                <a:srgbClr val="8AD0D6"/>
              </a:buClr>
            </a:pPr>
            <a:r>
              <a:rPr lang="fi-FI">
                <a:ea typeface="+mj-lt"/>
                <a:cs typeface="+mj-lt"/>
              </a:rPr>
              <a:t>https://salo.fi/wp-content/uploads/2020/05/Monikulttuurinen-oppilas-Salon-perusopetuksessa.pdf</a:t>
            </a:r>
            <a:endParaRPr lang="fi-FI"/>
          </a:p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4768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Lähteitä ja lisää luettavaa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178560"/>
            <a:ext cx="10178322" cy="5197119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fi-FI"/>
              <a:t>Aalto, Kauppinen, Tarnanen 2014: Kielellinen tietoisuus kieliopin opetuksen kulmakivenä. </a:t>
            </a:r>
            <a:r>
              <a:rPr lang="fi-FI">
                <a:hlinkClick r:id="rId2"/>
              </a:rPr>
              <a:t>http://www.kieliverkosto.fi/article/kielellinen-tietoisuus-kieliopin-opetuksen-kulmakivena/</a:t>
            </a:r>
            <a:r>
              <a:rPr lang="fi-FI"/>
              <a:t> </a:t>
            </a:r>
          </a:p>
          <a:p>
            <a:pPr marL="0" indent="0">
              <a:buNone/>
            </a:pPr>
            <a:r>
              <a:rPr lang="fi-FI"/>
              <a:t>Aalto &amp; Tukia 2009: Mitä opetan, kun opetan omaa oppiainettani? Teoksessa </a:t>
            </a:r>
            <a:r>
              <a:rPr lang="fi-FI" err="1"/>
              <a:t>Kuukka</a:t>
            </a:r>
            <a:r>
              <a:rPr lang="fi-FI"/>
              <a:t> &amp; </a:t>
            </a:r>
            <a:r>
              <a:rPr lang="fi-FI" err="1"/>
              <a:t>Rapatti</a:t>
            </a:r>
            <a:r>
              <a:rPr lang="fi-FI"/>
              <a:t> (toim.) Yhteistä kieltä luomassa. Opetushallitus. S. 25–36.</a:t>
            </a:r>
          </a:p>
          <a:p>
            <a:pPr marL="0" indent="0">
              <a:buNone/>
            </a:pPr>
            <a:r>
              <a:rPr lang="fi-FI"/>
              <a:t>Aalto E. &amp; Tukia K. 2009. Suomi2. Minä ja yhteiskunta. Opettajan opas. Helsinki: Otava. </a:t>
            </a:r>
          </a:p>
          <a:p>
            <a:pPr marL="0" indent="0">
              <a:buNone/>
            </a:pPr>
            <a:r>
              <a:rPr lang="fi-FI"/>
              <a:t>Alisaari, Jenni; Heikkola, Leena Maria ; Harju-</a:t>
            </a:r>
            <a:r>
              <a:rPr lang="fi-FI" err="1"/>
              <a:t>Autti</a:t>
            </a:r>
            <a:r>
              <a:rPr lang="fi-FI"/>
              <a:t>, Raisa 2022. "</a:t>
            </a:r>
            <a:r>
              <a:rPr lang="fi-FI" err="1"/>
              <a:t>Tää</a:t>
            </a:r>
            <a:r>
              <a:rPr lang="fi-FI"/>
              <a:t> pitäisi piirtää. Tämä tehtävä on kielellisesti vaikea kaikille.": Luokanopettajaopiskelijoiden kieliopin hallinta ja käsityksiä kielellisestä tuesta</a:t>
            </a:r>
          </a:p>
          <a:p>
            <a:pPr marL="0" indent="0">
              <a:buNone/>
            </a:pPr>
            <a:r>
              <a:rPr lang="fi-FI"/>
              <a:t>Ainedidaktiikka, Vol.6 (1</a:t>
            </a:r>
          </a:p>
          <a:p>
            <a:pPr marL="0" indent="0">
              <a:buNone/>
            </a:pPr>
            <a:r>
              <a:rPr lang="fi-FI"/>
              <a:t>Harmanen 2013: Kieli- ja tekstitietoisuutta kouluun! Kielitietoinen koulu ja äidinkielen ja kirjallisuuden opetus. </a:t>
            </a:r>
            <a:r>
              <a:rPr lang="fi-FI">
                <a:hlinkClick r:id="rId3"/>
              </a:rPr>
              <a:t>http://www.kieliverkosto.fi/article/kieli-ja-tekstitietoisuutta-kouluun-kielitietoinen-koulu-ja-aidinkielen-ja-kirjallisuuden-opetus/</a:t>
            </a:r>
            <a:endParaRPr lang="fi-FI"/>
          </a:p>
          <a:p>
            <a:pPr marL="0" lvl="0" indent="0">
              <a:buNone/>
            </a:pPr>
            <a:r>
              <a:rPr lang="fi-FI"/>
              <a:t>Kielitietoisia käytänteitä opettajille. https://dived.fi/kielitietoisia-kaytanteita-opettajille/</a:t>
            </a:r>
          </a:p>
          <a:p>
            <a:pPr marL="0" lvl="0" indent="0">
              <a:buNone/>
            </a:pPr>
            <a:r>
              <a:rPr lang="fi-FI" err="1"/>
              <a:t>Kuukka</a:t>
            </a:r>
            <a:r>
              <a:rPr lang="fi-FI"/>
              <a:t>, I. &amp; </a:t>
            </a:r>
            <a:r>
              <a:rPr lang="fi-FI" err="1"/>
              <a:t>Rapatti</a:t>
            </a:r>
            <a:r>
              <a:rPr lang="fi-FI"/>
              <a:t>, K. 2009. </a:t>
            </a:r>
            <a:r>
              <a:rPr lang="fi-FI" i="1"/>
              <a:t>Yhteistä kieltä luomassa. Suomea opetteleva opetusryhmässäni</a:t>
            </a:r>
            <a:r>
              <a:rPr lang="fi-FI"/>
              <a:t>. Opetushallitus.</a:t>
            </a:r>
          </a:p>
          <a:p>
            <a:pPr marL="0" indent="0">
              <a:buNone/>
            </a:pPr>
            <a:r>
              <a:rPr lang="fi-FI" b="1"/>
              <a:t>Lehtinen, E.; </a:t>
            </a:r>
            <a:r>
              <a:rPr lang="fi-FI" b="1" err="1"/>
              <a:t>Kuusento</a:t>
            </a:r>
            <a:r>
              <a:rPr lang="fi-FI" b="1"/>
              <a:t>, K; Kekki, N; </a:t>
            </a:r>
            <a:r>
              <a:rPr lang="fi-FI" b="1" err="1"/>
              <a:t>Tyrer</a:t>
            </a:r>
            <a:r>
              <a:rPr lang="fi-FI" b="1"/>
              <a:t>, M; Jäppinen, E.; Repo, E.; Kivimäki;, R.; Alisaari, J.; Sissonen, S.; Kivipelto, S.; Raunio, A. &amp; </a:t>
            </a:r>
            <a:r>
              <a:rPr lang="fi-FI" b="1" err="1"/>
              <a:t>Vigren</a:t>
            </a:r>
            <a:r>
              <a:rPr lang="fi-FI" b="1"/>
              <a:t>, H. Kielestä koppi. Oppimateriaali kielitietoiseen perusopetukseen. </a:t>
            </a:r>
            <a:r>
              <a:rPr lang="fi-FI" b="1">
                <a:hlinkClick r:id="rId4"/>
              </a:rPr>
              <a:t>https://sites.utu.fi/minasta-ja-kielesta-kiinni/wp-content/uploads/sites/179/2021/02/Kielest%C3%A4-koppi-oppimateriaali.pdf</a:t>
            </a:r>
            <a:endParaRPr lang="fi-FI" b="1"/>
          </a:p>
          <a:p>
            <a:pPr marL="0" lvl="0" indent="0">
              <a:buNone/>
            </a:pPr>
            <a:r>
              <a:rPr lang="fi-FI"/>
              <a:t>Nissilä, L. &amp; Martin, M. &amp; Vaarala, H. &amp; Kuukka, I.  2006. </a:t>
            </a:r>
            <a:r>
              <a:rPr lang="fi-FI" i="1"/>
              <a:t>Saako olla suomea? Opas suomi toisena kielenä -opetukseen.</a:t>
            </a:r>
            <a:r>
              <a:rPr lang="fi-FI"/>
              <a:t> Opetushallitus.</a:t>
            </a:r>
          </a:p>
          <a:p>
            <a:pPr marL="0" indent="0">
              <a:buNone/>
            </a:pPr>
            <a:r>
              <a:rPr lang="fi-FI"/>
              <a:t>Saario 2012: Yhteiskuntaopin kieli-ympäristö ja käsitteet – toisella kielellä opiskelevan haasteet ja tarpeet. Jyväskylä </a:t>
            </a:r>
            <a:r>
              <a:rPr lang="fi-FI" err="1"/>
              <a:t>Studies</a:t>
            </a:r>
            <a:r>
              <a:rPr lang="fi-FI"/>
              <a:t> in </a:t>
            </a:r>
            <a:r>
              <a:rPr lang="fi-FI" err="1"/>
              <a:t>Humanities</a:t>
            </a:r>
            <a:r>
              <a:rPr lang="fi-FI"/>
              <a:t> 172. Jyväskylä: Jyväskylän yliopisto 2012 </a:t>
            </a:r>
            <a:r>
              <a:rPr lang="fi-FI">
                <a:hlinkClick r:id="rId5"/>
              </a:rPr>
              <a:t>https://jyx.jyu.fi/dspace/bitstream/handle/123456789/37328/9789513946272.pdf?sequence=1</a:t>
            </a:r>
            <a:endParaRPr lang="fi-FI"/>
          </a:p>
          <a:p>
            <a:pPr marL="0" indent="0">
              <a:buNone/>
            </a:pPr>
            <a:r>
              <a:rPr lang="fi-FI"/>
              <a:t>S2-oppilaiden kielellisten taitojen arviointi ja tukeminen. Tiivistelmä Webinaarista 15.2. ja 14.3.2022. Niilo Mäki Instituutti. </a:t>
            </a:r>
            <a:r>
              <a:rPr lang="fi-FI">
                <a:hlinkClick r:id="rId6"/>
              </a:rPr>
              <a:t>https://koju.nmi.fi/wp-content/uploads/2022/06/S2-oppilaiden-kielellisten-taitojen-ja-lukemisen-tukeminen.pdf</a:t>
            </a:r>
            <a:r>
              <a:rPr lang="fi-FI"/>
              <a:t> </a:t>
            </a:r>
          </a:p>
          <a:p>
            <a:pPr marL="0" lvl="0" indent="0">
              <a:buNone/>
            </a:pPr>
            <a:r>
              <a:rPr lang="fi-FI"/>
              <a:t>Tani, H. &amp; Nissilä, L. (toim.) 2010. Tasolta toiselle. Opas kielitaidon tasojen kuvausasteikon käyttöön suomi toisena kielenä -opetuksessa. Opetushallitus.</a:t>
            </a:r>
          </a:p>
          <a:p>
            <a:pPr marL="0" indent="0">
              <a:buNone/>
            </a:pPr>
            <a:r>
              <a:rPr lang="fi-FI"/>
              <a:t>Tukia, K., Aalto, E. &amp; Mustonen, S. 2007. S2-oppilas lukijana. Miten opetan tekstinymmärtämisen taitoja? Virke 4/2007, 32–36. (5 s.) Verkkojulkaisuna: </a:t>
            </a:r>
            <a:r>
              <a:rPr lang="fi-FI" u="sng">
                <a:hlinkClick r:id="rId7"/>
              </a:rPr>
              <a:t>http://www.kiekuma.fi/docs/content/jaqzv1k9_Virke_marras07_TY.pdf</a:t>
            </a:r>
            <a:r>
              <a:rPr lang="fi-FI"/>
              <a:t>  </a:t>
            </a:r>
          </a:p>
          <a:p>
            <a:pPr marL="0" indent="0">
              <a:buNone/>
            </a:pPr>
            <a:r>
              <a:rPr lang="fi-FI"/>
              <a:t>Virta &amp; Kela 2012: Yhdeksäsluokkalainen monikielinen oppilas suomenkielisten käsitesanojen omaksujana</a:t>
            </a:r>
          </a:p>
          <a:p>
            <a:pPr marL="0" indent="0">
              <a:buNone/>
            </a:pPr>
            <a:r>
              <a:rPr lang="fi-FI">
                <a:hlinkClick r:id="rId8"/>
              </a:rPr>
              <a:t>http://www.academia.edu/12091121/Yhdeks%C3%A4sluokkalainen_monikielinen_oppilas_suomenkielisten_k%C3%A4sitesanojen_omaksujana._A_multilingual_ninth_grade_student_learning_subject_content_terms_in_Finnish_Review_on_thesis_by_Johanna_Saario_2012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453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083F7B-F3A6-CCE7-BC29-6CE1C02AA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DD52E4-D38A-2418-8218-CA0BF0C33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/>
              <a:t>Mitä </a:t>
            </a:r>
            <a:r>
              <a:rPr lang="fi-FI" sz="2400" err="1"/>
              <a:t>raksoliini</a:t>
            </a:r>
            <a:r>
              <a:rPr lang="fi-FI" sz="2400"/>
              <a:t> on?</a:t>
            </a:r>
          </a:p>
          <a:p>
            <a:r>
              <a:rPr lang="fi-FI" sz="2400"/>
              <a:t>Missä </a:t>
            </a:r>
            <a:r>
              <a:rPr lang="fi-FI" sz="2400" err="1"/>
              <a:t>raksoliinia</a:t>
            </a:r>
            <a:r>
              <a:rPr lang="fi-FI" sz="2400"/>
              <a:t> </a:t>
            </a:r>
            <a:r>
              <a:rPr lang="fi-FI" sz="2400" err="1"/>
              <a:t>orustetaan</a:t>
            </a:r>
            <a:r>
              <a:rPr lang="fi-FI" sz="2400"/>
              <a:t>?</a:t>
            </a:r>
          </a:p>
          <a:p>
            <a:r>
              <a:rPr lang="fi-FI" sz="2400"/>
              <a:t>Miten </a:t>
            </a:r>
            <a:r>
              <a:rPr lang="fi-FI" sz="2400" err="1"/>
              <a:t>raksoliinia</a:t>
            </a:r>
            <a:r>
              <a:rPr lang="fi-FI" sz="2400"/>
              <a:t> </a:t>
            </a:r>
            <a:r>
              <a:rPr lang="fi-FI" sz="2400" err="1"/>
              <a:t>avetaan</a:t>
            </a:r>
            <a:r>
              <a:rPr lang="fi-FI" sz="2400"/>
              <a:t>?</a:t>
            </a:r>
          </a:p>
          <a:p>
            <a:r>
              <a:rPr lang="fi-FI" sz="2400"/>
              <a:t>Miksi on tärkeää tuntea </a:t>
            </a:r>
            <a:r>
              <a:rPr lang="fi-FI" sz="2400" err="1"/>
              <a:t>raksoliini</a:t>
            </a:r>
            <a:r>
              <a:rPr lang="fi-FI" sz="2400"/>
              <a:t>?</a:t>
            </a:r>
          </a:p>
          <a:p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57108F8-1AEF-027A-F70F-E18F2156D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134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97C156-AD39-29FA-EEB2-53DD4FA2B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72250"/>
          </a:xfrm>
        </p:spPr>
        <p:txBody>
          <a:bodyPr>
            <a:normAutofit/>
          </a:bodyPr>
          <a:lstStyle/>
          <a:p>
            <a:r>
              <a:rPr lang="fi-FI" err="1"/>
              <a:t>Raksoliinin</a:t>
            </a:r>
            <a:r>
              <a:rPr lang="fi-FI"/>
              <a:t> </a:t>
            </a:r>
            <a:r>
              <a:rPr lang="fi-FI" err="1"/>
              <a:t>orustaminen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89F28F-BC58-B8DE-9985-4DAA78868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4634"/>
            <a:ext cx="10178322" cy="4570245"/>
          </a:xfrm>
        </p:spPr>
        <p:txBody>
          <a:bodyPr/>
          <a:lstStyle/>
          <a:p>
            <a:pPr marL="0" indent="0">
              <a:buNone/>
            </a:pPr>
            <a:r>
              <a:rPr lang="fi-FI" sz="2400"/>
              <a:t>On hyvin tärkeää saada tietoa </a:t>
            </a:r>
            <a:r>
              <a:rPr lang="fi-FI" sz="2400" err="1"/>
              <a:t>raksoliinista</a:t>
            </a:r>
            <a:r>
              <a:rPr lang="fi-FI" sz="2400"/>
              <a:t>. </a:t>
            </a:r>
            <a:r>
              <a:rPr lang="fi-FI" sz="2400" err="1"/>
              <a:t>Raksoliini</a:t>
            </a:r>
            <a:r>
              <a:rPr lang="fi-FI" sz="2400"/>
              <a:t> on </a:t>
            </a:r>
            <a:r>
              <a:rPr lang="fi-FI" sz="2400" err="1"/>
              <a:t>sienterin</a:t>
            </a:r>
            <a:r>
              <a:rPr lang="fi-FI" sz="2400"/>
              <a:t> uusi muoto. Sitä </a:t>
            </a:r>
            <a:r>
              <a:rPr lang="fi-FI" sz="2400" err="1"/>
              <a:t>orustetaan</a:t>
            </a:r>
            <a:r>
              <a:rPr lang="fi-FI" sz="2400"/>
              <a:t> </a:t>
            </a:r>
            <a:r>
              <a:rPr lang="fi-FI" sz="2400" err="1"/>
              <a:t>Seristanissa</a:t>
            </a:r>
            <a:r>
              <a:rPr lang="fi-FI" sz="2400"/>
              <a:t>. </a:t>
            </a:r>
            <a:r>
              <a:rPr lang="fi-FI" sz="2400" err="1"/>
              <a:t>Seristanilaiset</a:t>
            </a:r>
            <a:r>
              <a:rPr lang="fi-FI" sz="2400"/>
              <a:t> </a:t>
            </a:r>
            <a:r>
              <a:rPr lang="fi-FI" sz="2400" err="1"/>
              <a:t>kourtavat</a:t>
            </a:r>
            <a:r>
              <a:rPr lang="fi-FI" sz="2400"/>
              <a:t> suuria määriä </a:t>
            </a:r>
            <a:r>
              <a:rPr lang="fi-FI" sz="2400" err="1"/>
              <a:t>velonia</a:t>
            </a:r>
            <a:r>
              <a:rPr lang="fi-FI" sz="2400"/>
              <a:t> ja sitten </a:t>
            </a:r>
            <a:r>
              <a:rPr lang="fi-FI" sz="2400" err="1"/>
              <a:t>joukuvat</a:t>
            </a:r>
            <a:r>
              <a:rPr lang="fi-FI" sz="2400"/>
              <a:t> sen </a:t>
            </a:r>
            <a:r>
              <a:rPr lang="fi-FI" sz="2400" err="1"/>
              <a:t>avetakseen</a:t>
            </a:r>
            <a:r>
              <a:rPr lang="fi-FI" sz="2400"/>
              <a:t> </a:t>
            </a:r>
            <a:r>
              <a:rPr lang="fi-FI" sz="2400" err="1"/>
              <a:t>raksoliinia</a:t>
            </a:r>
            <a:r>
              <a:rPr lang="fi-FI" sz="2400"/>
              <a:t>. </a:t>
            </a:r>
            <a:r>
              <a:rPr lang="fi-FI" sz="2400" err="1"/>
              <a:t>Raksoliini</a:t>
            </a:r>
            <a:r>
              <a:rPr lang="fi-FI" sz="2400"/>
              <a:t> saattaa tulevaisuudessa </a:t>
            </a:r>
            <a:r>
              <a:rPr lang="fi-FI" sz="2400" err="1"/>
              <a:t>sienterin</a:t>
            </a:r>
            <a:r>
              <a:rPr lang="fi-FI" sz="2400"/>
              <a:t> </a:t>
            </a:r>
            <a:r>
              <a:rPr lang="fi-FI" sz="2400" err="1"/>
              <a:t>tarauksen</a:t>
            </a:r>
            <a:r>
              <a:rPr lang="fi-FI" sz="2400"/>
              <a:t> vuoksi osoittautua yhdeksi </a:t>
            </a:r>
            <a:r>
              <a:rPr lang="fi-FI" sz="2400" err="1"/>
              <a:t>ähväkimmistä</a:t>
            </a:r>
            <a:r>
              <a:rPr lang="fi-FI" sz="2400"/>
              <a:t> </a:t>
            </a:r>
            <a:r>
              <a:rPr lang="fi-FI" sz="2400" err="1"/>
              <a:t>nesauksistamme</a:t>
            </a:r>
            <a:r>
              <a:rPr lang="fi-FI" sz="2400"/>
              <a:t>.</a:t>
            </a:r>
          </a:p>
          <a:p>
            <a:r>
              <a:rPr lang="fi-FI" sz="2400"/>
              <a:t>Mitä </a:t>
            </a:r>
            <a:r>
              <a:rPr lang="fi-FI" sz="2400" err="1"/>
              <a:t>raksoliini</a:t>
            </a:r>
            <a:r>
              <a:rPr lang="fi-FI" sz="2400"/>
              <a:t> on?</a:t>
            </a:r>
          </a:p>
          <a:p>
            <a:r>
              <a:rPr lang="fi-FI" sz="2400"/>
              <a:t>Missä </a:t>
            </a:r>
            <a:r>
              <a:rPr lang="fi-FI" sz="2400" err="1"/>
              <a:t>raksoliinia</a:t>
            </a:r>
            <a:r>
              <a:rPr lang="fi-FI" sz="2400"/>
              <a:t> </a:t>
            </a:r>
            <a:r>
              <a:rPr lang="fi-FI" sz="2400" err="1"/>
              <a:t>orustetaan</a:t>
            </a:r>
            <a:r>
              <a:rPr lang="fi-FI" sz="2400"/>
              <a:t>?</a:t>
            </a:r>
          </a:p>
          <a:p>
            <a:r>
              <a:rPr lang="fi-FI" sz="2400"/>
              <a:t>Miten </a:t>
            </a:r>
            <a:r>
              <a:rPr lang="fi-FI" sz="2400" err="1"/>
              <a:t>raksoliinia</a:t>
            </a:r>
            <a:r>
              <a:rPr lang="fi-FI" sz="2400"/>
              <a:t> </a:t>
            </a:r>
            <a:r>
              <a:rPr lang="fi-FI" sz="2400" err="1"/>
              <a:t>avetaan</a:t>
            </a:r>
            <a:r>
              <a:rPr lang="fi-FI" sz="2400"/>
              <a:t>?</a:t>
            </a:r>
          </a:p>
          <a:p>
            <a:r>
              <a:rPr lang="fi-FI" sz="2400"/>
              <a:t>Miksi on tärkeää tuntea </a:t>
            </a:r>
            <a:r>
              <a:rPr lang="fi-FI" sz="2400" err="1"/>
              <a:t>raksoliini</a:t>
            </a:r>
            <a:r>
              <a:rPr lang="fi-FI" sz="2400"/>
              <a:t>?</a:t>
            </a:r>
          </a:p>
          <a:p>
            <a:pPr marL="0" indent="0">
              <a:buNone/>
            </a:pP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882A6F-BEDB-BE82-8E66-BF894531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702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DCC85CA-51D4-50D6-FF18-90C185D85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0"/>
            <a:ext cx="8534399" cy="846975"/>
          </a:xfrm>
        </p:spPr>
        <p:txBody>
          <a:bodyPr anchor="b">
            <a:normAutofit/>
          </a:bodyPr>
          <a:lstStyle/>
          <a:p>
            <a:pPr algn="ctr"/>
            <a:r>
              <a:rPr lang="fi-FI" sz="4400">
                <a:ea typeface="+mn-lt"/>
                <a:cs typeface="+mn-lt"/>
              </a:rPr>
              <a:t>Kielitietoinen opettaja</a:t>
            </a:r>
            <a:endParaRPr lang="fi-FI" sz="44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5568E6-E134-BE27-1FD1-020B2A273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846976"/>
            <a:ext cx="8534400" cy="562864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ymmärtää, että 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fi-FI" sz="1800" err="1">
                <a:ea typeface="Calibri" panose="020F0502020204030204" pitchFamily="34" charset="0"/>
                <a:cs typeface="Calibri" panose="020F0502020204030204" pitchFamily="34" charset="0"/>
              </a:rPr>
              <a:t>isältöä</a:t>
            </a:r>
            <a:r>
              <a:rPr lang="fi-FI" sz="1800">
                <a:ea typeface="Calibri" panose="020F0502020204030204" pitchFamily="34" charset="0"/>
                <a:cs typeface="Calibri" panose="020F0502020204030204" pitchFamily="34" charset="0"/>
              </a:rPr>
              <a:t> ja kieltä ei voi täysin erottaa,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havainnoi omaa ja oppiaineen kieltä, 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puhuu kielestä ja auttaa oppilaita tunnistamaan oppiaineen kielen erityispiirteistä, 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ymmärtää, että tekstitaitoja tulee opettaa kaikissa oppiaineissa,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800">
                <a:latin typeface="Gill Sans MT" panose="020B0502020104020203"/>
                <a:ea typeface="+mn-lt"/>
                <a:cs typeface="+mn-lt"/>
              </a:rPr>
              <a:t>p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akottaa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 oppilaat vuorovaikutukseen toistensa kanssa,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jäsentää ja selittää oppilaille oppiaineen ydinsisältöjä, 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800">
                <a:latin typeface="Gill Sans MT" panose="020B0502020104020203"/>
                <a:ea typeface="+mn-lt"/>
                <a:cs typeface="+mn-lt"/>
              </a:rPr>
              <a:t>ymmärtää, </a:t>
            </a:r>
          </a:p>
          <a:p>
            <a:pPr lvl="1">
              <a:lnSpc>
                <a:spcPct val="100000"/>
              </a:lnSpc>
              <a:buClr>
                <a:srgbClr val="2A1A00"/>
              </a:buClr>
              <a:buFont typeface="Arial" panose="020B0604020202020204" pitchFamily="34" charset="0"/>
              <a:buChar char="•"/>
              <a:defRPr/>
            </a:pPr>
            <a:r>
              <a:rPr lang="fi-FI">
                <a:latin typeface="Gill Sans MT" panose="020B0502020104020203"/>
                <a:ea typeface="+mn-lt"/>
                <a:cs typeface="+mn-lt"/>
              </a:rPr>
              <a:t>millaiset </a:t>
            </a: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lukemisen tavat auttavat oppilasta ydinaineksen löytämisessä</a:t>
            </a:r>
          </a:p>
          <a:p>
            <a:pPr lvl="1">
              <a:lnSpc>
                <a:spcPct val="100000"/>
              </a:lnSpc>
              <a:buClr>
                <a:srgbClr val="2A1A00"/>
              </a:buClr>
              <a:buFont typeface="Arial" panose="020B0604020202020204" pitchFamily="34" charset="0"/>
              <a:buChar char="•"/>
              <a:defRPr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millaista kieltä oppilas tarvitsee ydinaineksen selostamiseen ja</a:t>
            </a:r>
          </a:p>
          <a:p>
            <a:pPr lvl="1">
              <a:lnSpc>
                <a:spcPct val="100000"/>
              </a:lnSpc>
              <a:buClr>
                <a:srgbClr val="2A1A00"/>
              </a:buClr>
              <a:buFont typeface="Arial" panose="020B0604020202020204" pitchFamily="34" charset="0"/>
              <a:buChar char="•"/>
              <a:defRPr/>
            </a:pPr>
            <a:r>
              <a:rPr lang="fi-FI">
                <a:ea typeface="Calibri" panose="020F0502020204030204" pitchFamily="34" charset="0"/>
                <a:cs typeface="Calibri" panose="020F0502020204030204" pitchFamily="34" charset="0"/>
              </a:rPr>
              <a:t>millaisia tekstejä oppilaan tulee toisaalta ymmärtää ja toisaalta tuottaa itse.</a:t>
            </a:r>
            <a:endParaRPr kumimoji="0" lang="fi-FI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Gill Sans MT" panose="020B0502020104020203"/>
              <a:ea typeface="+mn-lt"/>
              <a:cs typeface="+mn-lt"/>
            </a:endParaRP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800">
                <a:latin typeface="Gill Sans MT" panose="020B0502020104020203"/>
                <a:ea typeface="+mn-lt"/>
                <a:cs typeface="+mn-lt"/>
              </a:rPr>
              <a:t>h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uomioi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 erilaiset oppijat ja toimii eettisesti sekä oikeudenmukaisesti kaikkia oppilaita kohtaan,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ei tingi tavoitteista,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800">
                <a:latin typeface="Gill Sans MT" panose="020B0502020104020203"/>
                <a:ea typeface="+mn-lt"/>
                <a:cs typeface="+mn-lt"/>
              </a:rPr>
              <a:t>e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riyttää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 sekä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lt"/>
                <a:cs typeface="+mn-lt"/>
              </a:rPr>
              <a:t>tekee yhteistyötä muiden opettajien kanssa.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E0773E1-2F43-D8B3-F2C1-8BF2CE2E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428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fi-FI" sz="3100"/>
              <a:t>Mitä taitoja oppilas tarvitsee lukiessaan oppikirjatekstiä?</a:t>
            </a:r>
            <a:br>
              <a:rPr lang="fi-FI" sz="3100"/>
            </a:br>
            <a:endParaRPr lang="fi-FI" sz="3100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95600" y="1395663"/>
            <a:ext cx="8534400" cy="498001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/>
              </a:rPr>
              <a:t>hallita yleistä oppiaineissa toistuvaa sanastoa</a:t>
            </a:r>
            <a:endParaRPr lang="fi-FI"/>
          </a:p>
          <a:p>
            <a:pPr lvl="1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fi-FI">
                <a:ea typeface="Calibri" panose="020F0502020204030204" pitchFamily="34" charset="0"/>
                <a:cs typeface="Calibri"/>
              </a:rPr>
              <a:t>abstrakteja verbejä: </a:t>
            </a:r>
            <a:r>
              <a:rPr lang="fi-FI" i="1">
                <a:ea typeface="Calibri" panose="020F0502020204030204" pitchFamily="34" charset="0"/>
                <a:cs typeface="Calibri"/>
              </a:rPr>
              <a:t>kuulua, vaikuttaa johonkin, johtua jostakin </a:t>
            </a:r>
            <a:r>
              <a:rPr lang="fi-FI">
                <a:ea typeface="Calibri" panose="020F0502020204030204" pitchFamily="34" charset="0"/>
                <a:cs typeface="Calibri"/>
              </a:rPr>
              <a:t>jne.</a:t>
            </a:r>
          </a:p>
          <a:p>
            <a:pPr lvl="1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fi-FI">
                <a:ea typeface="Calibri" panose="020F0502020204030204" pitchFamily="34" charset="0"/>
                <a:cs typeface="Calibri"/>
              </a:rPr>
              <a:t>käsitteitä,</a:t>
            </a:r>
            <a:endParaRPr lang="fi-FI"/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/>
              </a:rPr>
              <a:t>tiedostaa oppiaineen kielen ja arkikielen eroja,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/>
              </a:rPr>
              <a:t>tuntea oppikirjatekstin rakennetta,</a:t>
            </a:r>
          </a:p>
          <a:p>
            <a:pPr lvl="2">
              <a:lnSpc>
                <a:spcPct val="100000"/>
              </a:lnSpc>
            </a:pPr>
            <a:r>
              <a:rPr lang="fi-FI" sz="2000">
                <a:ea typeface="Calibri" panose="020F0502020204030204" pitchFamily="34" charset="0"/>
                <a:cs typeface="Calibri"/>
              </a:rPr>
              <a:t>otsikot, kuvat, kuvatekstit, </a:t>
            </a:r>
          </a:p>
          <a:p>
            <a:pPr lvl="2">
              <a:lnSpc>
                <a:spcPct val="100000"/>
              </a:lnSpc>
            </a:pPr>
            <a:r>
              <a:rPr lang="fi-FI" sz="2000">
                <a:ea typeface="Calibri" panose="020F0502020204030204" pitchFamily="34" charset="0"/>
                <a:cs typeface="Calibri"/>
              </a:rPr>
              <a:t>ydinvirkkeet kappaleiden alussa,</a:t>
            </a:r>
            <a:endParaRPr lang="fi-FI" sz="200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fi-FI" sz="2000">
                <a:ea typeface="Calibri" panose="020F0502020204030204" pitchFamily="34" charset="0"/>
                <a:cs typeface="Calibri"/>
              </a:rPr>
              <a:t>esimerkit</a:t>
            </a:r>
            <a:endParaRPr lang="fi-FI" sz="200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fi-FI" sz="2000">
                <a:ea typeface="Calibri" panose="020F0502020204030204" pitchFamily="34" charset="0"/>
                <a:cs typeface="Calibri"/>
              </a:rPr>
              <a:t>keskeisten käsitteiden typografinen esittäminen, </a:t>
            </a:r>
            <a:endParaRPr lang="fi-FI" sz="200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fi-FI" sz="2000">
                <a:ea typeface="Calibri" panose="020F0502020204030204" pitchFamily="34" charset="0"/>
                <a:cs typeface="Calibri"/>
              </a:rPr>
              <a:t>ingressit, tiivistelmät jne.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/>
              </a:rPr>
              <a:t>osata päätellä,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/>
              </a:rPr>
              <a:t>osata lukea kriittisesti,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/>
              </a:rPr>
              <a:t>osata analysoida tekstiä,</a:t>
            </a:r>
          </a:p>
          <a:p>
            <a:pPr>
              <a:lnSpc>
                <a:spcPct val="100000"/>
              </a:lnSpc>
            </a:pPr>
            <a:r>
              <a:rPr lang="fi-FI">
                <a:ea typeface="Calibri" panose="020F0502020204030204" pitchFamily="34" charset="0"/>
                <a:cs typeface="Calibri"/>
              </a:rPr>
              <a:t>keskustella eri tekstien kanssa,</a:t>
            </a:r>
          </a:p>
          <a:p>
            <a:pPr>
              <a:lnSpc>
                <a:spcPct val="100000"/>
              </a:lnSpc>
            </a:pPr>
            <a:endParaRPr lang="fi-FI" sz="13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26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endParaRPr lang="fi-FI" sz="4400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41971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ea typeface="Calibri" panose="020F0502020204030204" pitchFamily="34" charset="0"/>
                <a:cs typeface="Calibri"/>
              </a:rPr>
              <a:t>tehdä muistiinpanoja,</a:t>
            </a:r>
          </a:p>
          <a:p>
            <a:r>
              <a:rPr lang="fi-FI">
                <a:ea typeface="Calibri" panose="020F0502020204030204" pitchFamily="34" charset="0"/>
                <a:cs typeface="Calibri"/>
              </a:rPr>
              <a:t>tuntea, millaisin keinoin määritelmiä kussakin aineessa rakennetaan,</a:t>
            </a:r>
          </a:p>
          <a:p>
            <a:r>
              <a:rPr lang="fi-FI">
                <a:ea typeface="Calibri" panose="020F0502020204030204" pitchFamily="34" charset="0"/>
                <a:cs typeface="Calibri"/>
              </a:rPr>
              <a:t>osata hahmottaa tekstistä lausekkeita ja purkaa niiden merkityksiä,</a:t>
            </a:r>
          </a:p>
          <a:p>
            <a:pPr marL="457200" lvl="1" indent="0">
              <a:buNone/>
            </a:pPr>
            <a:r>
              <a:rPr lang="fi-FI" sz="1900" i="1">
                <a:ea typeface="Calibri" panose="020F0502020204030204" pitchFamily="34" charset="0"/>
                <a:cs typeface="Calibri"/>
              </a:rPr>
              <a:t>	Monille eliölajeille elinympäristön tarjoavia arvokkaita metsiä halutaan suojella</a:t>
            </a:r>
            <a:r>
              <a:rPr lang="fi-FI" sz="1900">
                <a:ea typeface="Calibri" panose="020F0502020204030204" pitchFamily="34" charset="0"/>
                <a:cs typeface="Calibri"/>
              </a:rPr>
              <a:t>.</a:t>
            </a:r>
          </a:p>
          <a:p>
            <a:r>
              <a:rPr lang="fi-FI">
                <a:ea typeface="Calibri" panose="020F0502020204030204" pitchFamily="34" charset="0"/>
                <a:cs typeface="Calibri"/>
              </a:rPr>
              <a:t>osata rakentaa virkkeitä ja oppiaineen tekstilajeja,</a:t>
            </a:r>
          </a:p>
          <a:p>
            <a:r>
              <a:rPr lang="fi-FI" b="1">
                <a:ea typeface="Calibri" panose="020F0502020204030204" pitchFamily="34" charset="0"/>
                <a:cs typeface="Calibri"/>
              </a:rPr>
              <a:t>osata tiivistää lukemaansa ja muotoilla sitä omin sanoin sekä</a:t>
            </a:r>
            <a:endParaRPr lang="fi-FI">
              <a:ea typeface="Calibri" panose="020F0502020204030204" pitchFamily="34" charset="0"/>
              <a:cs typeface="Calibri"/>
            </a:endParaRPr>
          </a:p>
          <a:p>
            <a:r>
              <a:rPr lang="fi-FI">
                <a:ea typeface="Calibri" panose="020F0502020204030204" pitchFamily="34" charset="0"/>
                <a:cs typeface="Calibri"/>
              </a:rPr>
              <a:t>osata oikeinkirjoitussäännöt ja kielioppia.</a:t>
            </a:r>
          </a:p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69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8FAD1C-D358-29EC-574D-AC9C8A98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0"/>
            <a:ext cx="8534399" cy="822960"/>
          </a:xfrm>
        </p:spPr>
        <p:txBody>
          <a:bodyPr anchor="b">
            <a:normAutofit/>
          </a:bodyPr>
          <a:lstStyle/>
          <a:p>
            <a:pPr algn="ctr"/>
            <a:r>
              <a:rPr lang="fi-FI" sz="4400"/>
              <a:t>Vaikeuksia tuottavat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13F70E-FF50-9ECA-4022-5E3036CA0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822960"/>
            <a:ext cx="8534400" cy="565912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fi-FI" sz="2800" dirty="0">
                <a:ea typeface="+mn-lt"/>
                <a:cs typeface="+mn-lt"/>
              </a:rPr>
              <a:t>abstraktit verbit ja substantiivit (kehittyä, ilmavuus) </a:t>
            </a:r>
          </a:p>
          <a:p>
            <a:pPr>
              <a:lnSpc>
                <a:spcPct val="100000"/>
              </a:lnSpc>
            </a:pPr>
            <a:r>
              <a:rPr lang="fi-FI" sz="2800" dirty="0">
                <a:ea typeface="+mn-lt"/>
                <a:cs typeface="+mn-lt"/>
              </a:rPr>
              <a:t>värikkäät ja kuvalliset ilmaisut (pullon suu, kielikorva) </a:t>
            </a:r>
          </a:p>
          <a:p>
            <a:pPr>
              <a:lnSpc>
                <a:spcPct val="100000"/>
              </a:lnSpc>
            </a:pPr>
            <a:r>
              <a:rPr lang="fi-FI" sz="2800" dirty="0">
                <a:ea typeface="+mn-lt"/>
                <a:cs typeface="+mn-lt"/>
              </a:rPr>
              <a:t>kulttuuriset viittaukset (“aika velikultia”)</a:t>
            </a:r>
          </a:p>
          <a:p>
            <a:pPr>
              <a:lnSpc>
                <a:spcPct val="100000"/>
              </a:lnSpc>
            </a:pPr>
            <a:r>
              <a:rPr lang="fi-FI" sz="2800" dirty="0">
                <a:ea typeface="+mn-lt"/>
                <a:cs typeface="+mn-lt"/>
              </a:rPr>
              <a:t>pitkät lausekkeet (Metsän laidassa sijaitsevan pienen mökin ikkunassa.)</a:t>
            </a:r>
          </a:p>
          <a:p>
            <a:pPr>
              <a:lnSpc>
                <a:spcPct val="100000"/>
              </a:lnSpc>
            </a:pPr>
            <a:r>
              <a:rPr lang="fi-FI" sz="2800" dirty="0">
                <a:ea typeface="+mn-lt"/>
                <a:cs typeface="+mn-lt"/>
              </a:rPr>
              <a:t>lauseenvastikkeet (Kuunnellessasi opettajan ohjeita tee muistiinpanoja!) </a:t>
            </a:r>
          </a:p>
          <a:p>
            <a:pPr>
              <a:lnSpc>
                <a:spcPct val="100000"/>
              </a:lnSpc>
            </a:pPr>
            <a:r>
              <a:rPr lang="fi-FI" sz="2800" dirty="0">
                <a:ea typeface="+mn-lt"/>
                <a:cs typeface="+mn-lt"/>
              </a:rPr>
              <a:t>tapahtumajärjestyksen ymmärtäminen</a:t>
            </a:r>
          </a:p>
          <a:p>
            <a:pPr>
              <a:lnSpc>
                <a:spcPct val="100000"/>
              </a:lnSpc>
            </a:pPr>
            <a:r>
              <a:rPr lang="fi-FI" sz="2800" dirty="0">
                <a:ea typeface="+mn-lt"/>
                <a:cs typeface="+mn-lt"/>
              </a:rPr>
              <a:t>syiden ja seurauksien ymmärtäminen </a:t>
            </a:r>
          </a:p>
          <a:p>
            <a:pPr>
              <a:lnSpc>
                <a:spcPct val="100000"/>
              </a:lnSpc>
            </a:pPr>
            <a:r>
              <a:rPr lang="fi-FI" sz="2800" dirty="0">
                <a:ea typeface="+mn-lt"/>
                <a:cs typeface="+mn-lt"/>
              </a:rPr>
              <a:t>tekstin toimijan ymmärtäminen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156077F-B9A4-C247-CEC9-57E7BC16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616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25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C5957C-B058-0451-9A30-BF081E9A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E71F9C-BBBA-7B34-3F9E-FF7F7F850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97281"/>
            <a:ext cx="10178322" cy="52783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400" dirty="0">
                <a:ea typeface="+mn-lt"/>
                <a:cs typeface="+mn-lt"/>
              </a:rPr>
              <a:t>pronominin viittaussuhteet 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ea typeface="+mn-lt"/>
                <a:cs typeface="+mn-lt"/>
              </a:rPr>
              <a:t>taipumattomien sanojen merkityksen ymmärtäminen (kun – kunnes, että – jotta, tai – vai) 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ea typeface="+mn-lt"/>
                <a:cs typeface="+mn-lt"/>
              </a:rPr>
              <a:t>homonyymit sekä äänteellisesti samankaltaiset ilmaukset (soita: suo - soita: soittaa, tuli – tuuli) 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ea typeface="+mn-lt"/>
                <a:cs typeface="+mn-lt"/>
              </a:rPr>
              <a:t>yhdyssanojen omat merkitykset (taistelukenttä vrt. taistelu ja kenttä) 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ea typeface="+mn-lt"/>
                <a:cs typeface="+mn-lt"/>
              </a:rPr>
              <a:t>sanaleikit (Koulussa on käytävä - ja naulakot. ) 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ea typeface="+mn-lt"/>
                <a:cs typeface="+mn-lt"/>
              </a:rPr>
              <a:t>murteelliset ja slangi-ilmaukset (sotata, nisu, faija) 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ea typeface="+mn-lt"/>
                <a:cs typeface="+mn-lt"/>
              </a:rPr>
              <a:t>poikkeukselliset sanajärjestykset (jokin muu kuin SPO, esim. Palkinnot saavat parhaat joukkueet.) 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ea typeface="+mn-lt"/>
                <a:cs typeface="+mn-lt"/>
              </a:rPr>
              <a:t>erilaiset tekstilajit (esim. esseen merkitys eri oppiaineissa).</a:t>
            </a:r>
            <a:endParaRPr lang="fi-FI" sz="24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D3D8941-5CC0-6C9E-8C4C-7BFBC5BE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Piia Ukura 2024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843502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Merkki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bab84e7f-358d-446c-b743-407c276a2e2b" xsi:nil="true"/>
    <Templates xmlns="bab84e7f-358d-446c-b743-407c276a2e2b" xsi:nil="true"/>
    <Teachers xmlns="bab84e7f-358d-446c-b743-407c276a2e2b">
      <UserInfo>
        <DisplayName/>
        <AccountId xsi:nil="true"/>
        <AccountType/>
      </UserInfo>
    </Teachers>
    <Students xmlns="bab84e7f-358d-446c-b743-407c276a2e2b">
      <UserInfo>
        <DisplayName/>
        <AccountId xsi:nil="true"/>
        <AccountType/>
      </UserInfo>
    </Students>
    <Student_Groups xmlns="bab84e7f-358d-446c-b743-407c276a2e2b">
      <UserInfo>
        <DisplayName/>
        <AccountId xsi:nil="true"/>
        <AccountType/>
      </UserInfo>
    </Student_Groups>
    <Has_Teacher_Only_SectionGroup xmlns="bab84e7f-358d-446c-b743-407c276a2e2b" xsi:nil="true"/>
    <Is_Collaboration_Space_Locked xmlns="bab84e7f-358d-446c-b743-407c276a2e2b" xsi:nil="true"/>
    <FolderType xmlns="bab84e7f-358d-446c-b743-407c276a2e2b" xsi:nil="true"/>
    <Owner xmlns="bab84e7f-358d-446c-b743-407c276a2e2b">
      <UserInfo>
        <DisplayName/>
        <AccountId xsi:nil="true"/>
        <AccountType/>
      </UserInfo>
    </Owner>
    <Invited_Teachers xmlns="bab84e7f-358d-446c-b743-407c276a2e2b" xsi:nil="true"/>
    <Self_Registration_Enabled0 xmlns="bab84e7f-358d-446c-b743-407c276a2e2b" xsi:nil="true"/>
    <NotebookType xmlns="bab84e7f-358d-446c-b743-407c276a2e2b" xsi:nil="true"/>
    <AppVersion xmlns="bab84e7f-358d-446c-b743-407c276a2e2b" xsi:nil="true"/>
    <DefaultSectionNames xmlns="bab84e7f-358d-446c-b743-407c276a2e2b" xsi:nil="true"/>
    <CultureName xmlns="bab84e7f-358d-446c-b743-407c276a2e2b" xsi:nil="true"/>
    <Invited_Students xmlns="bab84e7f-358d-446c-b743-407c276a2e2b" xsi:nil="true"/>
    <_activity xmlns="bab84e7f-358d-446c-b743-407c276a2e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6CB7615DFBB74429D1E19C0359501F9" ma:contentTypeVersion="32" ma:contentTypeDescription="Luo uusi asiakirja." ma:contentTypeScope="" ma:versionID="f39d0dde02999815b1d2a9312444bccb">
  <xsd:schema xmlns:xsd="http://www.w3.org/2001/XMLSchema" xmlns:xs="http://www.w3.org/2001/XMLSchema" xmlns:p="http://schemas.microsoft.com/office/2006/metadata/properties" xmlns:ns3="a11273be-aadb-4055-b51c-4f1bf8eeba94" xmlns:ns4="bab84e7f-358d-446c-b743-407c276a2e2b" targetNamespace="http://schemas.microsoft.com/office/2006/metadata/properties" ma:root="true" ma:fieldsID="bc12725e6fb5402b58a15906def7d4f7" ns3:_="" ns4:_="">
    <xsd:import namespace="a11273be-aadb-4055-b51c-4f1bf8eeba94"/>
    <xsd:import namespace="bab84e7f-358d-446c-b743-407c276a2e2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Templates" minOccurs="0"/>
                <xsd:element ref="ns4:CultureName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273be-aadb-4055-b51c-4f1bf8eeba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b84e7f-358d-446c-b743-407c276a2e2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Self_Registration_Enabled0" ma:index="24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8074F-E711-47BE-9C98-31CF995E3A0B}">
  <ds:schemaRefs>
    <ds:schemaRef ds:uri="a11273be-aadb-4055-b51c-4f1bf8eeba94"/>
    <ds:schemaRef ds:uri="bab84e7f-358d-446c-b743-407c276a2e2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A566B1-6DCE-4EAE-B71E-D27D70859E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436358-914E-4E14-8332-E75656E624A0}">
  <ds:schemaRefs>
    <ds:schemaRef ds:uri="a11273be-aadb-4055-b51c-4f1bf8eeba94"/>
    <ds:schemaRef ds:uri="bab84e7f-358d-446c-b743-407c276a2e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Merkki</Template>
  <TotalTime>31</TotalTime>
  <Words>2115</Words>
  <Application>Microsoft Office PowerPoint</Application>
  <PresentationFormat>Laajakuva</PresentationFormat>
  <Paragraphs>252</Paragraphs>
  <Slides>23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Gill Sans MT</vt:lpstr>
      <vt:lpstr>Impact</vt:lpstr>
      <vt:lpstr>Merkki</vt:lpstr>
      <vt:lpstr>Kielitietoinen opettaminen</vt:lpstr>
      <vt:lpstr>Raksoliinin orustaminen </vt:lpstr>
      <vt:lpstr>PowerPoint-esitys</vt:lpstr>
      <vt:lpstr>Raksoliinin orustaminen</vt:lpstr>
      <vt:lpstr>Kielitietoinen opettaja</vt:lpstr>
      <vt:lpstr>Mitä taitoja oppilas tarvitsee lukiessaan oppikirjatekstiä? </vt:lpstr>
      <vt:lpstr>PowerPoint-esitys</vt:lpstr>
      <vt:lpstr>Vaikeuksia tuottavat</vt:lpstr>
      <vt:lpstr>PowerPoint-esitys</vt:lpstr>
      <vt:lpstr>Kielellisen tuen muodot </vt:lpstr>
      <vt:lpstr>Opetuksen seuraamisen tueksi</vt:lpstr>
      <vt:lpstr>Muistamisen ja sanavaraston tukemiseksi</vt:lpstr>
      <vt:lpstr>Ymmärtämisen ja kokonaisuuden hahmottamisen avuksi</vt:lpstr>
      <vt:lpstr>Reading to Learn</vt:lpstr>
      <vt:lpstr>PowerPoint-esitys</vt:lpstr>
      <vt:lpstr>Kielitietoinen koe</vt:lpstr>
      <vt:lpstr>PowerPoint-esitys</vt:lpstr>
      <vt:lpstr>Monikielisyyttä voi tukea, vaikka ei itse osaisi kaikkia kieliä </vt:lpstr>
      <vt:lpstr>S2-oppijan kielellinen tukeminen</vt:lpstr>
      <vt:lpstr>S2-oppilasta tukevia työtapoja</vt:lpstr>
      <vt:lpstr>S2-oppilaan koe</vt:lpstr>
      <vt:lpstr>Lähteitä ja käytännön esimerkkejä</vt:lpstr>
      <vt:lpstr>Lähteitä ja lisää luettavaa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Kieli- ja kulttuuritietoinen opetus</dc:title>
  <dc:creator>Piitsu</dc:creator>
  <cp:lastModifiedBy>Ukura Piia</cp:lastModifiedBy>
  <cp:revision>5</cp:revision>
  <dcterms:created xsi:type="dcterms:W3CDTF">2016-01-26T16:29:09Z</dcterms:created>
  <dcterms:modified xsi:type="dcterms:W3CDTF">2024-08-05T16:49:15Z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0x01010016CB7615DFBB74429D1E19C0359501F9</vt:lpwstr>
  </property>
</Properties>
</file>