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732FCB-3274-997E-4708-C70DB551BEEB}" v="12" dt="2025-08-04T08:59:11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kura Piia" userId="S::piia.ukura@edu.salo.fi::18b6f788-6491-4c0e-a59a-af9493499ebd" providerId="AD" clId="Web-{8F4572EF-43D9-B00D-5BD3-9F92463BB8C6}"/>
    <pc:docChg chg="modSld modMainMaster">
      <pc:chgData name="Ukura Piia" userId="S::piia.ukura@edu.salo.fi::18b6f788-6491-4c0e-a59a-af9493499ebd" providerId="AD" clId="Web-{8F4572EF-43D9-B00D-5BD3-9F92463BB8C6}" dt="2021-08-13T05:40:22.755" v="12"/>
      <pc:docMkLst>
        <pc:docMk/>
      </pc:docMkLst>
      <pc:sldChg chg="addSp modSp">
        <pc:chgData name="Ukura Piia" userId="S::piia.ukura@edu.salo.fi::18b6f788-6491-4c0e-a59a-af9493499ebd" providerId="AD" clId="Web-{8F4572EF-43D9-B00D-5BD3-9F92463BB8C6}" dt="2021-08-13T05:40:22.755" v="12"/>
        <pc:sldMkLst>
          <pc:docMk/>
          <pc:sldMk cId="782385677" sldId="256"/>
        </pc:sldMkLst>
      </pc:sldChg>
      <pc:sldChg chg="addSp modSp">
        <pc:chgData name="Ukura Piia" userId="S::piia.ukura@edu.salo.fi::18b6f788-6491-4c0e-a59a-af9493499ebd" providerId="AD" clId="Web-{8F4572EF-43D9-B00D-5BD3-9F92463BB8C6}" dt="2021-08-13T05:40:20.552" v="11"/>
        <pc:sldMkLst>
          <pc:docMk/>
          <pc:sldMk cId="3049994806" sldId="257"/>
        </pc:sldMkLst>
      </pc:sldChg>
      <pc:sldChg chg="addSp modSp">
        <pc:chgData name="Ukura Piia" userId="S::piia.ukura@edu.salo.fi::18b6f788-6491-4c0e-a59a-af9493499ebd" providerId="AD" clId="Web-{8F4572EF-43D9-B00D-5BD3-9F92463BB8C6}" dt="2021-08-13T05:40:22.755" v="12"/>
        <pc:sldMkLst>
          <pc:docMk/>
          <pc:sldMk cId="1800827840" sldId="258"/>
        </pc:sldMkLst>
      </pc:sldChg>
      <pc:sldChg chg="addSp modSp">
        <pc:chgData name="Ukura Piia" userId="S::piia.ukura@edu.salo.fi::18b6f788-6491-4c0e-a59a-af9493499ebd" providerId="AD" clId="Web-{8F4572EF-43D9-B00D-5BD3-9F92463BB8C6}" dt="2021-08-13T05:40:22.755" v="12"/>
        <pc:sldMkLst>
          <pc:docMk/>
          <pc:sldMk cId="2688191246" sldId="259"/>
        </pc:sldMkLst>
      </pc:sldChg>
      <pc:sldChg chg="addSp modSp">
        <pc:chgData name="Ukura Piia" userId="S::piia.ukura@edu.salo.fi::18b6f788-6491-4c0e-a59a-af9493499ebd" providerId="AD" clId="Web-{8F4572EF-43D9-B00D-5BD3-9F92463BB8C6}" dt="2021-08-13T05:40:22.755" v="12"/>
        <pc:sldMkLst>
          <pc:docMk/>
          <pc:sldMk cId="1546641118" sldId="260"/>
        </pc:sldMkLst>
      </pc:sldChg>
      <pc:sldChg chg="addSp modSp">
        <pc:chgData name="Ukura Piia" userId="S::piia.ukura@edu.salo.fi::18b6f788-6491-4c0e-a59a-af9493499ebd" providerId="AD" clId="Web-{8F4572EF-43D9-B00D-5BD3-9F92463BB8C6}" dt="2021-08-13T05:40:22.755" v="12"/>
        <pc:sldMkLst>
          <pc:docMk/>
          <pc:sldMk cId="3116583115" sldId="261"/>
        </pc:sldMkLst>
      </pc:sldChg>
      <pc:sldMasterChg chg="modSp mod modSldLayout">
        <pc:chgData name="Ukura Piia" userId="S::piia.ukura@edu.salo.fi::18b6f788-6491-4c0e-a59a-af9493499ebd" providerId="AD" clId="Web-{8F4572EF-43D9-B00D-5BD3-9F92463BB8C6}" dt="2021-08-13T05:40:22.755" v="12"/>
        <pc:sldMasterMkLst>
          <pc:docMk/>
          <pc:sldMasterMk cId="1034520112" sldId="2147483648"/>
        </pc:sldMasterMkLst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2822443542" sldId="2147483649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191875738" sldId="2147483650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625772058" sldId="2147483651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1368371511" sldId="2147483652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4234365057" sldId="2147483653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323876409" sldId="2147483654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1583615748" sldId="2147483655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3827074677" sldId="2147483656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3139981579" sldId="2147483657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1012034331" sldId="2147483658"/>
          </pc:sldLayoutMkLst>
        </pc:sldLayoutChg>
        <pc:sldLayoutChg chg="modSp mod">
          <pc:chgData name="Ukura Piia" userId="S::piia.ukura@edu.salo.fi::18b6f788-6491-4c0e-a59a-af9493499ebd" providerId="AD" clId="Web-{8F4572EF-43D9-B00D-5BD3-9F92463BB8C6}" dt="2021-08-13T05:40:22.755" v="12"/>
          <pc:sldLayoutMkLst>
            <pc:docMk/>
            <pc:sldMasterMk cId="1034520112" sldId="2147483648"/>
            <pc:sldLayoutMk cId="3406455356" sldId="2147483659"/>
          </pc:sldLayoutMkLst>
        </pc:sldLayoutChg>
      </pc:sldMasterChg>
    </pc:docChg>
  </pc:docChgLst>
  <pc:docChgLst>
    <pc:chgData name="Ukura Piia" userId="S::piia.ukura@edu.salo.fi::18b6f788-6491-4c0e-a59a-af9493499ebd" providerId="AD" clId="Web-{E45E3ED6-8ACB-850F-6DB1-2A15EA5647E0}"/>
    <pc:docChg chg="modSld">
      <pc:chgData name="Ukura Piia" userId="S::piia.ukura@edu.salo.fi::18b6f788-6491-4c0e-a59a-af9493499ebd" providerId="AD" clId="Web-{E45E3ED6-8ACB-850F-6DB1-2A15EA5647E0}" dt="2022-01-10T12:19:56.877" v="52" actId="20577"/>
      <pc:docMkLst>
        <pc:docMk/>
      </pc:docMkLst>
      <pc:sldChg chg="modSp">
        <pc:chgData name="Ukura Piia" userId="S::piia.ukura@edu.salo.fi::18b6f788-6491-4c0e-a59a-af9493499ebd" providerId="AD" clId="Web-{E45E3ED6-8ACB-850F-6DB1-2A15EA5647E0}" dt="2022-01-10T12:19:56.877" v="52" actId="20577"/>
        <pc:sldMkLst>
          <pc:docMk/>
          <pc:sldMk cId="2688191246" sldId="259"/>
        </pc:sldMkLst>
      </pc:sldChg>
    </pc:docChg>
  </pc:docChgLst>
  <pc:docChgLst>
    <pc:chgData name="Ukura Piia" userId="S::piia.ukura@edu.salo.fi::18b6f788-6491-4c0e-a59a-af9493499ebd" providerId="AD" clId="Web-{55732FCB-3274-997E-4708-C70DB551BEEB}"/>
    <pc:docChg chg="modSld">
      <pc:chgData name="Ukura Piia" userId="S::piia.ukura@edu.salo.fi::18b6f788-6491-4c0e-a59a-af9493499ebd" providerId="AD" clId="Web-{55732FCB-3274-997E-4708-C70DB551BEEB}" dt="2025-08-04T08:59:11.842" v="10" actId="20577"/>
      <pc:docMkLst>
        <pc:docMk/>
      </pc:docMkLst>
      <pc:sldChg chg="modSp">
        <pc:chgData name="Ukura Piia" userId="S::piia.ukura@edu.salo.fi::18b6f788-6491-4c0e-a59a-af9493499ebd" providerId="AD" clId="Web-{55732FCB-3274-997E-4708-C70DB551BEEB}" dt="2025-08-04T08:58:32.310" v="1" actId="20577"/>
        <pc:sldMkLst>
          <pc:docMk/>
          <pc:sldMk cId="3049994806" sldId="257"/>
        </pc:sldMkLst>
        <pc:spChg chg="mod">
          <ac:chgData name="Ukura Piia" userId="S::piia.ukura@edu.salo.fi::18b6f788-6491-4c0e-a59a-af9493499ebd" providerId="AD" clId="Web-{55732FCB-3274-997E-4708-C70DB551BEEB}" dt="2025-08-04T08:58:32.310" v="1" actId="20577"/>
          <ac:spMkLst>
            <pc:docMk/>
            <pc:sldMk cId="3049994806" sldId="257"/>
            <ac:spMk id="3" creationId="{BD34F34D-BCCD-40A1-B92C-4FDF5A3F07BB}"/>
          </ac:spMkLst>
        </pc:spChg>
      </pc:sldChg>
      <pc:sldChg chg="modSp">
        <pc:chgData name="Ukura Piia" userId="S::piia.ukura@edu.salo.fi::18b6f788-6491-4c0e-a59a-af9493499ebd" providerId="AD" clId="Web-{55732FCB-3274-997E-4708-C70DB551BEEB}" dt="2025-08-04T08:59:11.842" v="10" actId="20577"/>
        <pc:sldMkLst>
          <pc:docMk/>
          <pc:sldMk cId="2688191246" sldId="259"/>
        </pc:sldMkLst>
        <pc:spChg chg="mod">
          <ac:chgData name="Ukura Piia" userId="S::piia.ukura@edu.salo.fi::18b6f788-6491-4c0e-a59a-af9493499ebd" providerId="AD" clId="Web-{55732FCB-3274-997E-4708-C70DB551BEEB}" dt="2025-08-04T08:59:11.842" v="10" actId="20577"/>
          <ac:spMkLst>
            <pc:docMk/>
            <pc:sldMk cId="2688191246" sldId="259"/>
            <ac:spMk id="3" creationId="{5B9C5658-0231-41A6-BF9C-A30FB2F9076F}"/>
          </ac:spMkLst>
        </pc:spChg>
      </pc:sldChg>
    </pc:docChg>
  </pc:docChgLst>
  <pc:docChgLst>
    <pc:chgData name="Ukura Piia" userId="S::piia.ukura@edu.salo.fi::18b6f788-6491-4c0e-a59a-af9493499ebd" providerId="AD" clId="Web-{9A4ACE09-E1A6-4C69-8ACA-D2D62A7AEB2F}"/>
    <pc:docChg chg="addSld modSld">
      <pc:chgData name="Ukura Piia" userId="S::piia.ukura@edu.salo.fi::18b6f788-6491-4c0e-a59a-af9493499ebd" providerId="AD" clId="Web-{9A4ACE09-E1A6-4C69-8ACA-D2D62A7AEB2F}" dt="2021-08-10T18:45:57.141" v="323" actId="20577"/>
      <pc:docMkLst>
        <pc:docMk/>
      </pc:docMkLst>
      <pc:sldChg chg="modSp">
        <pc:chgData name="Ukura Piia" userId="S::piia.ukura@edu.salo.fi::18b6f788-6491-4c0e-a59a-af9493499ebd" providerId="AD" clId="Web-{9A4ACE09-E1A6-4C69-8ACA-D2D62A7AEB2F}" dt="2021-08-10T18:02:28.469" v="77" actId="20577"/>
        <pc:sldMkLst>
          <pc:docMk/>
          <pc:sldMk cId="782385677" sldId="256"/>
        </pc:sldMkLst>
      </pc:sldChg>
      <pc:sldChg chg="modSp new">
        <pc:chgData name="Ukura Piia" userId="S::piia.ukura@edu.salo.fi::18b6f788-6491-4c0e-a59a-af9493499ebd" providerId="AD" clId="Web-{9A4ACE09-E1A6-4C69-8ACA-D2D62A7AEB2F}" dt="2021-08-10T18:39:23.088" v="142" actId="20577"/>
        <pc:sldMkLst>
          <pc:docMk/>
          <pc:sldMk cId="3049994806" sldId="257"/>
        </pc:sldMkLst>
      </pc:sldChg>
      <pc:sldChg chg="modSp new">
        <pc:chgData name="Ukura Piia" userId="S::piia.ukura@edu.salo.fi::18b6f788-6491-4c0e-a59a-af9493499ebd" providerId="AD" clId="Web-{9A4ACE09-E1A6-4C69-8ACA-D2D62A7AEB2F}" dt="2021-08-10T18:43:15.241" v="241" actId="20577"/>
        <pc:sldMkLst>
          <pc:docMk/>
          <pc:sldMk cId="1800827840" sldId="258"/>
        </pc:sldMkLst>
      </pc:sldChg>
      <pc:sldChg chg="modSp new">
        <pc:chgData name="Ukura Piia" userId="S::piia.ukura@edu.salo.fi::18b6f788-6491-4c0e-a59a-af9493499ebd" providerId="AD" clId="Web-{9A4ACE09-E1A6-4C69-8ACA-D2D62A7AEB2F}" dt="2021-08-10T18:44:49.137" v="261" actId="20577"/>
        <pc:sldMkLst>
          <pc:docMk/>
          <pc:sldMk cId="2688191246" sldId="259"/>
        </pc:sldMkLst>
      </pc:sldChg>
      <pc:sldChg chg="modSp new">
        <pc:chgData name="Ukura Piia" userId="S::piia.ukura@edu.salo.fi::18b6f788-6491-4c0e-a59a-af9493499ebd" providerId="AD" clId="Web-{9A4ACE09-E1A6-4C69-8ACA-D2D62A7AEB2F}" dt="2021-08-10T18:45:57.141" v="323" actId="20577"/>
        <pc:sldMkLst>
          <pc:docMk/>
          <pc:sldMk cId="1546641118" sldId="260"/>
        </pc:sldMkLst>
      </pc:sldChg>
    </pc:docChg>
  </pc:docChgLst>
  <pc:docChgLst>
    <pc:chgData name="Ukura Piia" userId="18b6f788-6491-4c0e-a59a-af9493499ebd" providerId="ADAL" clId="{A34C6EA7-B9EE-4452-A1A7-DDD3F3A8A132}"/>
    <pc:docChg chg="custSel addSld delSld modSld">
      <pc:chgData name="Ukura Piia" userId="18b6f788-6491-4c0e-a59a-af9493499ebd" providerId="ADAL" clId="{A34C6EA7-B9EE-4452-A1A7-DDD3F3A8A132}" dt="2021-08-13T05:33:46.472" v="55" actId="255"/>
      <pc:docMkLst>
        <pc:docMk/>
      </pc:docMkLst>
      <pc:sldChg chg="addSp modSp mod setBg">
        <pc:chgData name="Ukura Piia" userId="18b6f788-6491-4c0e-a59a-af9493499ebd" providerId="ADAL" clId="{A34C6EA7-B9EE-4452-A1A7-DDD3F3A8A132}" dt="2021-08-13T05:26:13.390" v="0" actId="26606"/>
        <pc:sldMkLst>
          <pc:docMk/>
          <pc:sldMk cId="782385677" sldId="256"/>
        </pc:sldMkLst>
      </pc:sldChg>
      <pc:sldChg chg="addSp modSp mod setBg">
        <pc:chgData name="Ukura Piia" userId="18b6f788-6491-4c0e-a59a-af9493499ebd" providerId="ADAL" clId="{A34C6EA7-B9EE-4452-A1A7-DDD3F3A8A132}" dt="2021-08-13T05:29:25.235" v="1" actId="26606"/>
        <pc:sldMkLst>
          <pc:docMk/>
          <pc:sldMk cId="3049994806" sldId="257"/>
        </pc:sldMkLst>
      </pc:sldChg>
      <pc:sldChg chg="addSp modSp mod setBg">
        <pc:chgData name="Ukura Piia" userId="18b6f788-6491-4c0e-a59a-af9493499ebd" providerId="ADAL" clId="{A34C6EA7-B9EE-4452-A1A7-DDD3F3A8A132}" dt="2021-08-13T05:29:28.312" v="2" actId="26606"/>
        <pc:sldMkLst>
          <pc:docMk/>
          <pc:sldMk cId="1800827840" sldId="258"/>
        </pc:sldMkLst>
      </pc:sldChg>
      <pc:sldChg chg="addSp modSp mod setBg">
        <pc:chgData name="Ukura Piia" userId="18b6f788-6491-4c0e-a59a-af9493499ebd" providerId="ADAL" clId="{A34C6EA7-B9EE-4452-A1A7-DDD3F3A8A132}" dt="2021-08-13T05:29:33.417" v="3" actId="26606"/>
        <pc:sldMkLst>
          <pc:docMk/>
          <pc:sldMk cId="2688191246" sldId="259"/>
        </pc:sldMkLst>
      </pc:sldChg>
      <pc:sldChg chg="addSp modSp mod setBg">
        <pc:chgData name="Ukura Piia" userId="18b6f788-6491-4c0e-a59a-af9493499ebd" providerId="ADAL" clId="{A34C6EA7-B9EE-4452-A1A7-DDD3F3A8A132}" dt="2021-08-13T05:29:36.646" v="4" actId="26606"/>
        <pc:sldMkLst>
          <pc:docMk/>
          <pc:sldMk cId="1546641118" sldId="260"/>
        </pc:sldMkLst>
      </pc:sldChg>
      <pc:sldChg chg="modSp new del mod">
        <pc:chgData name="Ukura Piia" userId="18b6f788-6491-4c0e-a59a-af9493499ebd" providerId="ADAL" clId="{A34C6EA7-B9EE-4452-A1A7-DDD3F3A8A132}" dt="2021-08-13T05:31:45.756" v="37" actId="2696"/>
        <pc:sldMkLst>
          <pc:docMk/>
          <pc:sldMk cId="664408166" sldId="261"/>
        </pc:sldMkLst>
      </pc:sldChg>
      <pc:sldChg chg="new del">
        <pc:chgData name="Ukura Piia" userId="18b6f788-6491-4c0e-a59a-af9493499ebd" providerId="ADAL" clId="{A34C6EA7-B9EE-4452-A1A7-DDD3F3A8A132}" dt="2021-08-13T05:30:46.768" v="6" actId="2696"/>
        <pc:sldMkLst>
          <pc:docMk/>
          <pc:sldMk cId="2220725311" sldId="261"/>
        </pc:sldMkLst>
      </pc:sldChg>
      <pc:sldChg chg="addSp modSp new mod setBg">
        <pc:chgData name="Ukura Piia" userId="18b6f788-6491-4c0e-a59a-af9493499ebd" providerId="ADAL" clId="{A34C6EA7-B9EE-4452-A1A7-DDD3F3A8A132}" dt="2021-08-13T05:33:46.472" v="55" actId="255"/>
        <pc:sldMkLst>
          <pc:docMk/>
          <pc:sldMk cId="3116583115" sldId="261"/>
        </pc:sldMkLst>
      </pc:sldChg>
    </pc:docChg>
  </pc:docChgLst>
  <pc:docChgLst>
    <pc:chgData clId="Web-{9A4ACE09-E1A6-4C69-8ACA-D2D62A7AEB2F}"/>
    <pc:docChg chg="modSld">
      <pc:chgData name="" userId="" providerId="" clId="Web-{9A4ACE09-E1A6-4C69-8ACA-D2D62A7AEB2F}" dt="2021-08-10T17:57:10.297" v="6" actId="20577"/>
      <pc:docMkLst>
        <pc:docMk/>
      </pc:docMkLst>
      <pc:sldChg chg="modSp">
        <pc:chgData name="" userId="" providerId="" clId="Web-{9A4ACE09-E1A6-4C69-8ACA-D2D62A7AEB2F}" dt="2021-08-10T17:57:10.297" v="6" actId="20577"/>
        <pc:sldMkLst>
          <pc:docMk/>
          <pc:sldMk cId="782385677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4.8.2025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Lukeva Salo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alo.fi/varhaiskasvatus-ja-koulutus/lukeva-sal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D599B3E-DC9D-4115-B4B4-977207FC04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fi-FI" sz="4000">
                <a:cs typeface="Calibri Light"/>
              </a:rPr>
              <a:t>Lukutaidon vahvistaminen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i-FI" sz="2000">
                <a:cs typeface="Calibri"/>
              </a:rPr>
              <a:t>Toisen luokan keskeisiä tavoitteita</a:t>
            </a:r>
            <a:endParaRPr lang="fi-FI" sz="200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6D6C681-0A19-4C01-9B76-F9228C64F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A4188F2-F5C6-4453-9A0A-31C27C83B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latin typeface="Calibri"/>
                <a:cs typeface="Calibri"/>
              </a:rPr>
              <a:t>Lukemisesta arjen rutiini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34F34D-BCCD-40A1-B92C-4FDF5A3F0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400" dirty="0">
                <a:ea typeface="+mn-lt"/>
                <a:cs typeface="+mn-lt"/>
              </a:rPr>
              <a:t> Lukutaidon vahvistaminen on yksi toisen luokan keskeisiä tavoitteita.</a:t>
            </a:r>
            <a:endParaRPr lang="fi-FI" sz="2400" dirty="0"/>
          </a:p>
          <a:p>
            <a:r>
              <a:rPr lang="fi-FI" sz="2400" dirty="0">
                <a:ea typeface="+mn-lt"/>
                <a:cs typeface="+mn-lt"/>
              </a:rPr>
              <a:t>Kaunokirjallisuuden lukemisesta kannattaa yrittää yhdessä tehdä jokapäiväinen mukava rutiini, sillä lukeminen </a:t>
            </a:r>
          </a:p>
          <a:p>
            <a:pPr lvl="1"/>
            <a:r>
              <a:rPr lang="fi-FI" dirty="0">
                <a:ea typeface="+mn-lt"/>
                <a:cs typeface="+mn-lt"/>
              </a:rPr>
              <a:t>kasvattaa sanavarastoa,</a:t>
            </a:r>
          </a:p>
          <a:p>
            <a:pPr lvl="1"/>
            <a:r>
              <a:rPr lang="fi-FI" dirty="0">
                <a:ea typeface="+mn-lt"/>
                <a:cs typeface="+mn-lt"/>
              </a:rPr>
              <a:t>lisää empatiakykyä,</a:t>
            </a:r>
          </a:p>
          <a:p>
            <a:pPr lvl="1"/>
            <a:r>
              <a:rPr lang="fi-FI" dirty="0">
                <a:ea typeface="+mn-lt"/>
                <a:cs typeface="+mn-lt"/>
              </a:rPr>
              <a:t>parantaa kaverisuhteita,</a:t>
            </a:r>
          </a:p>
          <a:p>
            <a:pPr lvl="1"/>
            <a:r>
              <a:rPr lang="fi-FI" dirty="0">
                <a:ea typeface="+mn-lt"/>
                <a:cs typeface="+mn-lt"/>
              </a:rPr>
              <a:t>ruokkii mielikuvitusta,</a:t>
            </a:r>
          </a:p>
          <a:p>
            <a:pPr lvl="1"/>
            <a:r>
              <a:rPr lang="fi-FI" dirty="0">
                <a:ea typeface="+mn-lt"/>
                <a:cs typeface="+mn-lt"/>
              </a:rPr>
              <a:t>kehittää pitkäjänteisyyttä ja muistia sekä</a:t>
            </a:r>
          </a:p>
          <a:p>
            <a:pPr lvl="1"/>
            <a:r>
              <a:rPr lang="fi-FI" dirty="0">
                <a:ea typeface="+mn-lt"/>
                <a:cs typeface="+mn-lt"/>
              </a:rPr>
              <a:t>vähentää stressiä.</a:t>
            </a:r>
            <a:endParaRPr lang="fi-FI" dirty="0">
              <a:cs typeface="Calibri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FD1ED15-96AB-4A95-8609-6947AD02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</p:spTree>
    <p:extLst>
      <p:ext uri="{BB962C8B-B14F-4D97-AF65-F5344CB8AC3E}">
        <p14:creationId xmlns:p14="http://schemas.microsoft.com/office/powerpoint/2010/main" val="304999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0BF9A1A-AD01-4B8A-AAD7-9AAA635E1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cs typeface="Calibri Light"/>
              </a:rPr>
              <a:t>Puoli tuntia päivässä</a:t>
            </a:r>
            <a:endParaRPr lang="fi-FI" sz="40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75BB7F-E912-470D-A662-F46E1D2EB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400">
                <a:ea typeface="+mn-lt"/>
                <a:cs typeface="+mn-lt"/>
              </a:rPr>
              <a:t>Tutkimusten mukaan hyväksi lukijaksi tulee, kun lukee päivittäin vähintään puoli tuntia. </a:t>
            </a:r>
            <a:endParaRPr lang="fi-FI" sz="2400"/>
          </a:p>
          <a:p>
            <a:r>
              <a:rPr lang="fi-FI" sz="2400">
                <a:ea typeface="+mn-lt"/>
                <a:cs typeface="+mn-lt"/>
              </a:rPr>
              <a:t>Kodin arjesta tulisi löytää lukemiselle itselle sopiva mieluummin säännöllinen aika päivästä, jotta lukeminen ei unohdu.</a:t>
            </a:r>
          </a:p>
          <a:p>
            <a:r>
              <a:rPr lang="fi-FI" sz="2400">
                <a:ea typeface="+mn-lt"/>
                <a:cs typeface="+mn-lt"/>
              </a:rPr>
              <a:t>Ilta on erinomainen ajankohta lukemiselle, sillä tutkimusten mukaan lukeminen syventää ja parantaa unta. </a:t>
            </a:r>
          </a:p>
          <a:p>
            <a:r>
              <a:rPr lang="fi-FI" sz="2400">
                <a:ea typeface="+mn-lt"/>
                <a:cs typeface="+mn-lt"/>
              </a:rPr>
              <a:t>Myös heti koulusta tultua on ihanaa rauhoittua kirjan ääreen. </a:t>
            </a:r>
          </a:p>
          <a:p>
            <a:r>
              <a:rPr lang="fi-FI" sz="2400">
                <a:ea typeface="+mn-lt"/>
                <a:cs typeface="+mn-lt"/>
              </a:rPr>
              <a:t>Keskustelkaa lapsen kanssa ja kokeilkaa, mikä aika on juuri teille sopiva, ja kirjoittakaa se vaikka lukujärjestykseen.</a:t>
            </a:r>
            <a:endParaRPr lang="fi-FI" sz="2400">
              <a:cs typeface="Calibri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819EC-6B2F-4426-9A28-203022D6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</p:spTree>
    <p:extLst>
      <p:ext uri="{BB962C8B-B14F-4D97-AF65-F5344CB8AC3E}">
        <p14:creationId xmlns:p14="http://schemas.microsoft.com/office/powerpoint/2010/main" val="180082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8585D97-302B-4EB4-9ABB-B2D17A9D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cs typeface="Calibri Light"/>
              </a:rPr>
              <a:t>Lapsi tarvitsee huoltajan tukea</a:t>
            </a:r>
            <a:endParaRPr lang="fi-FI" sz="40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9C5658-0231-41A6-BF9C-A30FB2F90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000" dirty="0">
                <a:ea typeface="+mn-lt"/>
                <a:cs typeface="+mn-lt"/>
              </a:rPr>
              <a:t>Lukeminen voi pitkään olla lapselle raskasta, hidasta ja epämiellyttävääkin. </a:t>
            </a:r>
            <a:endParaRPr lang="fi-FI" sz="2000">
              <a:ea typeface="+mn-lt"/>
              <a:cs typeface="+mn-lt"/>
            </a:endParaRPr>
          </a:p>
          <a:p>
            <a:r>
              <a:rPr lang="fi-FI" sz="2000" dirty="0">
                <a:ea typeface="+mn-lt"/>
                <a:cs typeface="+mn-lt"/>
              </a:rPr>
              <a:t>Huoltajalta kannattaa olla päättäväinen ja kärsivällinen. </a:t>
            </a:r>
          </a:p>
          <a:p>
            <a:r>
              <a:rPr lang="fi-FI" sz="2000" dirty="0">
                <a:ea typeface="+mn-lt"/>
                <a:cs typeface="+mn-lt"/>
              </a:rPr>
              <a:t>Aluksi lapsen ei ole tarpeen lukea itse puolta tuntia, vaan huoltaja voi lukea kirjaa lapsen kanssa yhdessä. </a:t>
            </a:r>
          </a:p>
          <a:p>
            <a:r>
              <a:rPr lang="fi-FI" sz="2000" dirty="0">
                <a:ea typeface="+mn-lt"/>
                <a:cs typeface="+mn-lt"/>
              </a:rPr>
              <a:t>Lapsi voi lukea vaikka sivun ensimmäisen kappaleen tai joka luvun ensimmäisen virkkeen </a:t>
            </a:r>
            <a:r>
              <a:rPr lang="fi-FI" sz="2000">
                <a:ea typeface="+mn-lt"/>
                <a:cs typeface="+mn-lt"/>
              </a:rPr>
              <a:t>ja huoltaja loput. </a:t>
            </a:r>
          </a:p>
          <a:p>
            <a:r>
              <a:rPr lang="fi-FI" sz="2000" dirty="0">
                <a:ea typeface="+mn-lt"/>
                <a:cs typeface="+mn-lt"/>
              </a:rPr>
              <a:t>Iloa lukemiseen voi löytää myös jonkin yhdessä sovitun palkinnon kautta. </a:t>
            </a:r>
          </a:p>
          <a:p>
            <a:pPr lvl="1"/>
            <a:r>
              <a:rPr lang="fi-FI" sz="2000" dirty="0">
                <a:ea typeface="+mn-lt"/>
                <a:cs typeface="+mn-lt"/>
              </a:rPr>
              <a:t>Voidaan vaikka sopia, että kun kirja on luettu, pidetään yhteinen elokuvailta ja katsotaan kirjasta tehty elokuva.</a:t>
            </a:r>
            <a:endParaRPr lang="fi-FI" sz="2000" dirty="0">
              <a:cs typeface="Calibri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89DF24-E796-4332-91FF-15B1EBBDF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</p:spTree>
    <p:extLst>
      <p:ext uri="{BB962C8B-B14F-4D97-AF65-F5344CB8AC3E}">
        <p14:creationId xmlns:p14="http://schemas.microsoft.com/office/powerpoint/2010/main" val="26881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4A4E87-F36F-449B-BC42-6E88F1D8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cs typeface="Calibri Light"/>
              </a:rPr>
              <a:t>Lue lapselle ääneen</a:t>
            </a:r>
            <a:endParaRPr lang="fi-FI" sz="40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60F1E4D-64E4-4C4D-BBB4-7D5061E7B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400">
                <a:ea typeface="+mn-lt"/>
                <a:cs typeface="+mn-lt"/>
              </a:rPr>
              <a:t>Lapselle tai lapsen kanssa lukeminen luo yhteenkuuluvuuden tunnetta, syventää lapsen ja aikuisen suhdetta ja parantaa keskusteluyhteyttä. </a:t>
            </a:r>
            <a:endParaRPr lang="fi-FI" sz="2400"/>
          </a:p>
          <a:p>
            <a:r>
              <a:rPr lang="fi-FI" sz="2400">
                <a:ea typeface="+mn-lt"/>
                <a:cs typeface="+mn-lt"/>
              </a:rPr>
              <a:t>Aikuinen voi myös lukea lapselle lasta kiinnostavia kirjoja, joita tämä ei vielä itse pysty lukemaan. </a:t>
            </a:r>
          </a:p>
          <a:p>
            <a:r>
              <a:rPr lang="fi-FI" sz="2400">
                <a:ea typeface="+mn-lt"/>
                <a:cs typeface="+mn-lt"/>
              </a:rPr>
              <a:t>Lisäksi niin kauan kuin lapsi ei itse nauti lukemisesta, on tärkeää, että lapselle luetaan ääneen, sillä nuo yhteiset lukuhetket luovat positiivista suhtautumista lukemiseen, kirjoihin ja tarinoihin.</a:t>
            </a:r>
          </a:p>
          <a:p>
            <a:r>
              <a:rPr lang="fi-FI" sz="2400">
                <a:ea typeface="+mn-lt"/>
                <a:cs typeface="+mn-lt"/>
              </a:rPr>
              <a:t> On tärkeää, että lapsi kiinnostuu kirjoista ja saa kokea sen tunteen, kun kirja tempaa mukaansa ja ajantaju katoaa. </a:t>
            </a:r>
            <a:endParaRPr lang="fi-FI" sz="2400">
              <a:cs typeface="Calibri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AAA5CB-469C-4683-AC2F-58E8D7249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</p:spTree>
    <p:extLst>
      <p:ext uri="{BB962C8B-B14F-4D97-AF65-F5344CB8AC3E}">
        <p14:creationId xmlns:p14="http://schemas.microsoft.com/office/powerpoint/2010/main" val="154664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1C6979-50E4-4EE2-898F-C6C12778B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2E44FCB-1CD3-4165-BB80-B9725454F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9091" y="4356610"/>
            <a:ext cx="542047" cy="1997228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81089C96-ABA7-4974-ACD5-74686A553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3841" y="4214478"/>
            <a:ext cx="369761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6FA230C2-E9CA-4943-A930-10AA88473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951746" y="4122187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CC988297-7FEA-4B53-AC29-C3E10B38F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6820" y="4214478"/>
            <a:ext cx="339126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3932437D-69C7-41AF-8DA3-28AE212E1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122188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47C5A609-4AC8-4DED-80A9-530364356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51447" y="4122189"/>
            <a:ext cx="7978524" cy="1647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E5B8D3C-94D8-4AF8-B023-DC4502DB38F6}"/>
              </a:ext>
            </a:extLst>
          </p:cNvPr>
          <p:cNvSpPr txBox="1"/>
          <p:nvPr/>
        </p:nvSpPr>
        <p:spPr>
          <a:xfrm>
            <a:off x="783841" y="839354"/>
            <a:ext cx="10961844" cy="297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err="1"/>
              <a:t>Lisää</a:t>
            </a:r>
            <a:r>
              <a:rPr lang="en-US" sz="3600"/>
              <a:t> </a:t>
            </a:r>
            <a:r>
              <a:rPr lang="en-US" sz="3600" err="1"/>
              <a:t>tietoa</a:t>
            </a:r>
            <a:r>
              <a:rPr lang="en-US" sz="3600"/>
              <a:t> </a:t>
            </a:r>
            <a:r>
              <a:rPr lang="en-US" sz="3600" err="1"/>
              <a:t>osoitteesta</a:t>
            </a:r>
            <a:endParaRPr lang="en-US" sz="36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>
                <a:hlinkClick r:id="rId2"/>
              </a:rPr>
              <a:t>https://salo.fi/varhaiskasvatus-ja-koulutus/lukeva-salo/</a:t>
            </a:r>
            <a:endParaRPr lang="en-US" sz="3600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13581BFA-99C5-4E44-9DE8-D2609F862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5946" y="4356610"/>
            <a:ext cx="3122079" cy="16411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353C650-975E-4097-B5C0-1E6D3EF3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Lukeva Salo</a:t>
            </a:r>
          </a:p>
        </p:txBody>
      </p:sp>
    </p:spTree>
    <p:extLst>
      <p:ext uri="{BB962C8B-B14F-4D97-AF65-F5344CB8AC3E}">
        <p14:creationId xmlns:p14="http://schemas.microsoft.com/office/powerpoint/2010/main" val="311658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6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Lukutaidon vahvistaminen</vt:lpstr>
      <vt:lpstr>Lukemisesta arjen rutiini</vt:lpstr>
      <vt:lpstr>Puoli tuntia päivässä</vt:lpstr>
      <vt:lpstr>Lapsi tarvitsee huoltajan tukea</vt:lpstr>
      <vt:lpstr>Lue lapselle ääneen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15</cp:revision>
  <dcterms:created xsi:type="dcterms:W3CDTF">2021-08-10T17:56:36Z</dcterms:created>
  <dcterms:modified xsi:type="dcterms:W3CDTF">2025-08-04T08:59:15Z</dcterms:modified>
</cp:coreProperties>
</file>