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684070-79E1-3EB1-A364-C4F4824EBE14}" v="164" dt="2025-08-04T18:44:17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tzén Jaana" userId="S::jaana.laakso@edu.salo.fi::5ea29756-68f5-4718-a338-feef8d0e44e1" providerId="AD" clId="Web-{1BED1DDB-1B65-A574-172C-7E51F95CEA4F}"/>
    <pc:docChg chg="modSld">
      <pc:chgData name="Lietzén Jaana" userId="S::jaana.laakso@edu.salo.fi::5ea29756-68f5-4718-a338-feef8d0e44e1" providerId="AD" clId="Web-{1BED1DDB-1B65-A574-172C-7E51F95CEA4F}" dt="2021-08-11T11:00:31.838" v="67" actId="20577"/>
      <pc:docMkLst>
        <pc:docMk/>
      </pc:docMkLst>
      <pc:sldChg chg="modSp">
        <pc:chgData name="Lietzén Jaana" userId="S::jaana.laakso@edu.salo.fi::5ea29756-68f5-4718-a338-feef8d0e44e1" providerId="AD" clId="Web-{1BED1DDB-1B65-A574-172C-7E51F95CEA4F}" dt="2021-08-11T11:00:31.838" v="67" actId="20577"/>
        <pc:sldMkLst>
          <pc:docMk/>
          <pc:sldMk cId="1003272392" sldId="259"/>
        </pc:sldMkLst>
      </pc:sldChg>
    </pc:docChg>
  </pc:docChgLst>
  <pc:docChgLst>
    <pc:chgData name="Ukura Piia" userId="S::piia.ukura@edu.salo.fi::18b6f788-6491-4c0e-a59a-af9493499ebd" providerId="AD" clId="Web-{4A2B36B6-D5A8-4559-84DD-DF7285AF2203}"/>
    <pc:docChg chg="addSld delSld modSld">
      <pc:chgData name="Ukura Piia" userId="S::piia.ukura@edu.salo.fi::18b6f788-6491-4c0e-a59a-af9493499ebd" providerId="AD" clId="Web-{4A2B36B6-D5A8-4559-84DD-DF7285AF2203}" dt="2021-08-11T18:29:09.720" v="1029" actId="20577"/>
      <pc:docMkLst>
        <pc:docMk/>
      </pc:docMkLst>
      <pc:sldChg chg="addSp delSp modSp mod setBg">
        <pc:chgData name="Ukura Piia" userId="S::piia.ukura@edu.salo.fi::18b6f788-6491-4c0e-a59a-af9493499ebd" providerId="AD" clId="Web-{4A2B36B6-D5A8-4559-84DD-DF7285AF2203}" dt="2021-08-11T18:23:06.196" v="951"/>
        <pc:sldMkLst>
          <pc:docMk/>
          <pc:sldMk cId="782385677" sldId="256"/>
        </pc:sldMkLst>
      </pc:sldChg>
      <pc:sldChg chg="addSp delSp modSp new mod setBg">
        <pc:chgData name="Ukura Piia" userId="S::piia.ukura@edu.salo.fi::18b6f788-6491-4c0e-a59a-af9493499ebd" providerId="AD" clId="Web-{4A2B36B6-D5A8-4559-84DD-DF7285AF2203}" dt="2021-08-11T18:25:22.231" v="956"/>
        <pc:sldMkLst>
          <pc:docMk/>
          <pc:sldMk cId="757084556" sldId="257"/>
        </pc:sldMkLst>
      </pc:sldChg>
      <pc:sldChg chg="addSp delSp modSp new mod setBg">
        <pc:chgData name="Ukura Piia" userId="S::piia.ukura@edu.salo.fi::18b6f788-6491-4c0e-a59a-af9493499ebd" providerId="AD" clId="Web-{4A2B36B6-D5A8-4559-84DD-DF7285AF2203}" dt="2021-08-11T18:25:18.121" v="955"/>
        <pc:sldMkLst>
          <pc:docMk/>
          <pc:sldMk cId="2136222488" sldId="258"/>
        </pc:sldMkLst>
      </pc:sldChg>
      <pc:sldChg chg="addSp modSp new mod setBg">
        <pc:chgData name="Ukura Piia" userId="S::piia.ukura@edu.salo.fi::18b6f788-6491-4c0e-a59a-af9493499ebd" providerId="AD" clId="Web-{4A2B36B6-D5A8-4559-84DD-DF7285AF2203}" dt="2021-08-11T18:25:28.028" v="957"/>
        <pc:sldMkLst>
          <pc:docMk/>
          <pc:sldMk cId="1003272392" sldId="259"/>
        </pc:sldMkLst>
      </pc:sldChg>
      <pc:sldChg chg="addSp modSp new mod setBg">
        <pc:chgData name="Ukura Piia" userId="S::piia.ukura@edu.salo.fi::18b6f788-6491-4c0e-a59a-af9493499ebd" providerId="AD" clId="Web-{4A2B36B6-D5A8-4559-84DD-DF7285AF2203}" dt="2021-08-11T18:29:09.720" v="1029" actId="20577"/>
        <pc:sldMkLst>
          <pc:docMk/>
          <pc:sldMk cId="3623042664" sldId="260"/>
        </pc:sldMkLst>
      </pc:sldChg>
      <pc:sldChg chg="modSp new del">
        <pc:chgData name="Ukura Piia" userId="S::piia.ukura@edu.salo.fi::18b6f788-6491-4c0e-a59a-af9493499ebd" providerId="AD" clId="Web-{4A2B36B6-D5A8-4559-84DD-DF7285AF2203}" dt="2021-08-10T19:07:08.066" v="518"/>
        <pc:sldMkLst>
          <pc:docMk/>
          <pc:sldMk cId="2439859089" sldId="261"/>
        </pc:sldMkLst>
      </pc:sldChg>
    </pc:docChg>
  </pc:docChgLst>
  <pc:docChgLst>
    <pc:chgData name="Ukura Piia" userId="S::piia.ukura@edu.salo.fi::18b6f788-6491-4c0e-a59a-af9493499ebd" providerId="AD" clId="Web-{A184886A-4D72-B41D-AE9A-7ED4B5FADF75}"/>
    <pc:docChg chg="modSld">
      <pc:chgData name="Ukura Piia" userId="S::piia.ukura@edu.salo.fi::18b6f788-6491-4c0e-a59a-af9493499ebd" providerId="AD" clId="Web-{A184886A-4D72-B41D-AE9A-7ED4B5FADF75}" dt="2021-08-12T13:15:18.956" v="3" actId="20577"/>
      <pc:docMkLst>
        <pc:docMk/>
      </pc:docMkLst>
      <pc:sldChg chg="modSp">
        <pc:chgData name="Ukura Piia" userId="S::piia.ukura@edu.salo.fi::18b6f788-6491-4c0e-a59a-af9493499ebd" providerId="AD" clId="Web-{A184886A-4D72-B41D-AE9A-7ED4B5FADF75}" dt="2021-08-12T13:15:18.956" v="3" actId="20577"/>
        <pc:sldMkLst>
          <pc:docMk/>
          <pc:sldMk cId="2136222488" sldId="258"/>
        </pc:sldMkLst>
      </pc:sldChg>
    </pc:docChg>
  </pc:docChgLst>
  <pc:docChgLst>
    <pc:chgData name="Ukura Piia" userId="S::piia.ukura@edu.salo.fi::18b6f788-6491-4c0e-a59a-af9493499ebd" providerId="AD" clId="Web-{9F684070-79E1-3EB1-A364-C4F4824EBE14}"/>
    <pc:docChg chg="modSld">
      <pc:chgData name="Ukura Piia" userId="S::piia.ukura@edu.salo.fi::18b6f788-6491-4c0e-a59a-af9493499ebd" providerId="AD" clId="Web-{9F684070-79E1-3EB1-A364-C4F4824EBE14}" dt="2025-08-04T18:44:17.035" v="163" actId="20577"/>
      <pc:docMkLst>
        <pc:docMk/>
      </pc:docMkLst>
      <pc:sldChg chg="modSp">
        <pc:chgData name="Ukura Piia" userId="S::piia.ukura@edu.salo.fi::18b6f788-6491-4c0e-a59a-af9493499ebd" providerId="AD" clId="Web-{9F684070-79E1-3EB1-A364-C4F4824EBE14}" dt="2025-08-04T18:44:17.035" v="163" actId="20577"/>
        <pc:sldMkLst>
          <pc:docMk/>
          <pc:sldMk cId="3623042664" sldId="260"/>
        </pc:sldMkLst>
        <pc:spChg chg="mod">
          <ac:chgData name="Ukura Piia" userId="S::piia.ukura@edu.salo.fi::18b6f788-6491-4c0e-a59a-af9493499ebd" providerId="AD" clId="Web-{9F684070-79E1-3EB1-A364-C4F4824EBE14}" dt="2025-08-04T18:44:17.035" v="163" actId="20577"/>
          <ac:spMkLst>
            <pc:docMk/>
            <pc:sldMk cId="3623042664" sldId="260"/>
            <ac:spMk id="3" creationId="{7BB30219-4057-4AF6-9DD7-68F804641EF0}"/>
          </ac:spMkLst>
        </pc:spChg>
      </pc:sldChg>
    </pc:docChg>
  </pc:docChgLst>
  <pc:docChgLst>
    <pc:chgData name="Lietzén Jaana" userId="S::jaana.laakso@edu.salo.fi::5ea29756-68f5-4718-a338-feef8d0e44e1" providerId="AD" clId="Web-{83B54100-056D-5A65-03FB-9EAD7491B55E}"/>
    <pc:docChg chg="modSld">
      <pc:chgData name="Lietzén Jaana" userId="S::jaana.laakso@edu.salo.fi::5ea29756-68f5-4718-a338-feef8d0e44e1" providerId="AD" clId="Web-{83B54100-056D-5A65-03FB-9EAD7491B55E}" dt="2021-08-12T10:39:39.686" v="20" actId="20577"/>
      <pc:docMkLst>
        <pc:docMk/>
      </pc:docMkLst>
      <pc:sldChg chg="modSp">
        <pc:chgData name="Lietzén Jaana" userId="S::jaana.laakso@edu.salo.fi::5ea29756-68f5-4718-a338-feef8d0e44e1" providerId="AD" clId="Web-{83B54100-056D-5A65-03FB-9EAD7491B55E}" dt="2021-08-12T10:37:06.620" v="6" actId="20577"/>
        <pc:sldMkLst>
          <pc:docMk/>
          <pc:sldMk cId="757084556" sldId="257"/>
        </pc:sldMkLst>
      </pc:sldChg>
      <pc:sldChg chg="modSp">
        <pc:chgData name="Lietzén Jaana" userId="S::jaana.laakso@edu.salo.fi::5ea29756-68f5-4718-a338-feef8d0e44e1" providerId="AD" clId="Web-{83B54100-056D-5A65-03FB-9EAD7491B55E}" dt="2021-08-12T10:38:29.340" v="15" actId="20577"/>
        <pc:sldMkLst>
          <pc:docMk/>
          <pc:sldMk cId="2136222488" sldId="258"/>
        </pc:sldMkLst>
      </pc:sldChg>
      <pc:sldChg chg="modSp">
        <pc:chgData name="Lietzén Jaana" userId="S::jaana.laakso@edu.salo.fi::5ea29756-68f5-4718-a338-feef8d0e44e1" providerId="AD" clId="Web-{83B54100-056D-5A65-03FB-9EAD7491B55E}" dt="2021-08-12T10:38:51.435" v="17" actId="20577"/>
        <pc:sldMkLst>
          <pc:docMk/>
          <pc:sldMk cId="1003272392" sldId="259"/>
        </pc:sldMkLst>
      </pc:sldChg>
      <pc:sldChg chg="modSp">
        <pc:chgData name="Lietzén Jaana" userId="S::jaana.laakso@edu.salo.fi::5ea29756-68f5-4718-a338-feef8d0e44e1" providerId="AD" clId="Web-{83B54100-056D-5A65-03FB-9EAD7491B55E}" dt="2021-08-12T10:39:39.686" v="20" actId="20577"/>
        <pc:sldMkLst>
          <pc:docMk/>
          <pc:sldMk cId="3623042664" sldId="260"/>
        </pc:sldMkLst>
      </pc:sldChg>
    </pc:docChg>
  </pc:docChgLst>
  <pc:docChgLst>
    <pc:chgData name="Ukura Piia" userId="S::piia.ukura@edu.salo.fi::18b6f788-6491-4c0e-a59a-af9493499ebd" providerId="AD" clId="Web-{322FBCC5-7F0D-883D-75CA-E65A8B5115EF}"/>
    <pc:docChg chg="modSld modMainMaster">
      <pc:chgData name="Ukura Piia" userId="S::piia.ukura@edu.salo.fi::18b6f788-6491-4c0e-a59a-af9493499ebd" providerId="AD" clId="Web-{322FBCC5-7F0D-883D-75CA-E65A8B5115EF}" dt="2021-08-13T05:39:51.659" v="20"/>
      <pc:docMkLst>
        <pc:docMk/>
      </pc:docMkLst>
      <pc:sldChg chg="addSp modSp">
        <pc:chgData name="Ukura Piia" userId="S::piia.ukura@edu.salo.fi::18b6f788-6491-4c0e-a59a-af9493499ebd" providerId="AD" clId="Web-{322FBCC5-7F0D-883D-75CA-E65A8B5115EF}" dt="2021-08-13T05:39:51.659" v="20"/>
        <pc:sldMkLst>
          <pc:docMk/>
          <pc:sldMk cId="782385677" sldId="256"/>
        </pc:sldMkLst>
      </pc:sldChg>
      <pc:sldChg chg="addSp modSp">
        <pc:chgData name="Ukura Piia" userId="S::piia.ukura@edu.salo.fi::18b6f788-6491-4c0e-a59a-af9493499ebd" providerId="AD" clId="Web-{322FBCC5-7F0D-883D-75CA-E65A8B5115EF}" dt="2021-08-13T05:39:45.596" v="19"/>
        <pc:sldMkLst>
          <pc:docMk/>
          <pc:sldMk cId="757084556" sldId="257"/>
        </pc:sldMkLst>
      </pc:sldChg>
      <pc:sldChg chg="addSp modSp">
        <pc:chgData name="Ukura Piia" userId="S::piia.ukura@edu.salo.fi::18b6f788-6491-4c0e-a59a-af9493499ebd" providerId="AD" clId="Web-{322FBCC5-7F0D-883D-75CA-E65A8B5115EF}" dt="2021-08-13T05:39:51.659" v="20"/>
        <pc:sldMkLst>
          <pc:docMk/>
          <pc:sldMk cId="2136222488" sldId="258"/>
        </pc:sldMkLst>
      </pc:sldChg>
      <pc:sldChg chg="addSp modSp">
        <pc:chgData name="Ukura Piia" userId="S::piia.ukura@edu.salo.fi::18b6f788-6491-4c0e-a59a-af9493499ebd" providerId="AD" clId="Web-{322FBCC5-7F0D-883D-75CA-E65A8B5115EF}" dt="2021-08-13T05:39:51.659" v="20"/>
        <pc:sldMkLst>
          <pc:docMk/>
          <pc:sldMk cId="1003272392" sldId="259"/>
        </pc:sldMkLst>
      </pc:sldChg>
      <pc:sldChg chg="addSp modSp">
        <pc:chgData name="Ukura Piia" userId="S::piia.ukura@edu.salo.fi::18b6f788-6491-4c0e-a59a-af9493499ebd" providerId="AD" clId="Web-{322FBCC5-7F0D-883D-75CA-E65A8B5115EF}" dt="2021-08-13T05:39:51.659" v="20"/>
        <pc:sldMkLst>
          <pc:docMk/>
          <pc:sldMk cId="3623042664" sldId="260"/>
        </pc:sldMkLst>
      </pc:sldChg>
      <pc:sldMasterChg chg="modSp mod modSldLayout">
        <pc:chgData name="Ukura Piia" userId="S::piia.ukura@edu.salo.fi::18b6f788-6491-4c0e-a59a-af9493499ebd" providerId="AD" clId="Web-{322FBCC5-7F0D-883D-75CA-E65A8B5115EF}" dt="2021-08-13T05:39:51.659" v="20"/>
        <pc:sldMasterMkLst>
          <pc:docMk/>
          <pc:sldMasterMk cId="1034520112" sldId="2147483648"/>
        </pc:sldMasterMkLst>
        <pc:sldLayoutChg chg="modSp mod">
          <pc:chgData name="Ukura Piia" userId="S::piia.ukura@edu.salo.fi::18b6f788-6491-4c0e-a59a-af9493499ebd" providerId="AD" clId="Web-{322FBCC5-7F0D-883D-75CA-E65A8B5115EF}" dt="2021-08-13T05:39:51.659" v="20"/>
          <pc:sldLayoutMkLst>
            <pc:docMk/>
            <pc:sldMasterMk cId="1034520112" sldId="2147483648"/>
            <pc:sldLayoutMk cId="2822443542" sldId="2147483649"/>
          </pc:sldLayoutMkLst>
        </pc:sldLayoutChg>
        <pc:sldLayoutChg chg="modSp mod">
          <pc:chgData name="Ukura Piia" userId="S::piia.ukura@edu.salo.fi::18b6f788-6491-4c0e-a59a-af9493499ebd" providerId="AD" clId="Web-{322FBCC5-7F0D-883D-75CA-E65A8B5115EF}" dt="2021-08-13T05:39:51.659" v="20"/>
          <pc:sldLayoutMkLst>
            <pc:docMk/>
            <pc:sldMasterMk cId="1034520112" sldId="2147483648"/>
            <pc:sldLayoutMk cId="191875738" sldId="2147483650"/>
          </pc:sldLayoutMkLst>
        </pc:sldLayoutChg>
        <pc:sldLayoutChg chg="modSp mod">
          <pc:chgData name="Ukura Piia" userId="S::piia.ukura@edu.salo.fi::18b6f788-6491-4c0e-a59a-af9493499ebd" providerId="AD" clId="Web-{322FBCC5-7F0D-883D-75CA-E65A8B5115EF}" dt="2021-08-13T05:39:51.659" v="20"/>
          <pc:sldLayoutMkLst>
            <pc:docMk/>
            <pc:sldMasterMk cId="1034520112" sldId="2147483648"/>
            <pc:sldLayoutMk cId="625772058" sldId="2147483651"/>
          </pc:sldLayoutMkLst>
        </pc:sldLayoutChg>
        <pc:sldLayoutChg chg="modSp mod">
          <pc:chgData name="Ukura Piia" userId="S::piia.ukura@edu.salo.fi::18b6f788-6491-4c0e-a59a-af9493499ebd" providerId="AD" clId="Web-{322FBCC5-7F0D-883D-75CA-E65A8B5115EF}" dt="2021-08-13T05:39:51.659" v="20"/>
          <pc:sldLayoutMkLst>
            <pc:docMk/>
            <pc:sldMasterMk cId="1034520112" sldId="2147483648"/>
            <pc:sldLayoutMk cId="1368371511" sldId="2147483652"/>
          </pc:sldLayoutMkLst>
        </pc:sldLayoutChg>
        <pc:sldLayoutChg chg="modSp mod">
          <pc:chgData name="Ukura Piia" userId="S::piia.ukura@edu.salo.fi::18b6f788-6491-4c0e-a59a-af9493499ebd" providerId="AD" clId="Web-{322FBCC5-7F0D-883D-75CA-E65A8B5115EF}" dt="2021-08-13T05:39:51.659" v="20"/>
          <pc:sldLayoutMkLst>
            <pc:docMk/>
            <pc:sldMasterMk cId="1034520112" sldId="2147483648"/>
            <pc:sldLayoutMk cId="4234365057" sldId="2147483653"/>
          </pc:sldLayoutMkLst>
        </pc:sldLayoutChg>
        <pc:sldLayoutChg chg="modSp mod">
          <pc:chgData name="Ukura Piia" userId="S::piia.ukura@edu.salo.fi::18b6f788-6491-4c0e-a59a-af9493499ebd" providerId="AD" clId="Web-{322FBCC5-7F0D-883D-75CA-E65A8B5115EF}" dt="2021-08-13T05:39:51.659" v="20"/>
          <pc:sldLayoutMkLst>
            <pc:docMk/>
            <pc:sldMasterMk cId="1034520112" sldId="2147483648"/>
            <pc:sldLayoutMk cId="323876409" sldId="2147483654"/>
          </pc:sldLayoutMkLst>
        </pc:sldLayoutChg>
        <pc:sldLayoutChg chg="modSp mod">
          <pc:chgData name="Ukura Piia" userId="S::piia.ukura@edu.salo.fi::18b6f788-6491-4c0e-a59a-af9493499ebd" providerId="AD" clId="Web-{322FBCC5-7F0D-883D-75CA-E65A8B5115EF}" dt="2021-08-13T05:39:51.659" v="20"/>
          <pc:sldLayoutMkLst>
            <pc:docMk/>
            <pc:sldMasterMk cId="1034520112" sldId="2147483648"/>
            <pc:sldLayoutMk cId="1583615748" sldId="2147483655"/>
          </pc:sldLayoutMkLst>
        </pc:sldLayoutChg>
        <pc:sldLayoutChg chg="modSp mod">
          <pc:chgData name="Ukura Piia" userId="S::piia.ukura@edu.salo.fi::18b6f788-6491-4c0e-a59a-af9493499ebd" providerId="AD" clId="Web-{322FBCC5-7F0D-883D-75CA-E65A8B5115EF}" dt="2021-08-13T05:39:51.659" v="20"/>
          <pc:sldLayoutMkLst>
            <pc:docMk/>
            <pc:sldMasterMk cId="1034520112" sldId="2147483648"/>
            <pc:sldLayoutMk cId="3827074677" sldId="2147483656"/>
          </pc:sldLayoutMkLst>
        </pc:sldLayoutChg>
        <pc:sldLayoutChg chg="modSp mod">
          <pc:chgData name="Ukura Piia" userId="S::piia.ukura@edu.salo.fi::18b6f788-6491-4c0e-a59a-af9493499ebd" providerId="AD" clId="Web-{322FBCC5-7F0D-883D-75CA-E65A8B5115EF}" dt="2021-08-13T05:39:51.659" v="20"/>
          <pc:sldLayoutMkLst>
            <pc:docMk/>
            <pc:sldMasterMk cId="1034520112" sldId="2147483648"/>
            <pc:sldLayoutMk cId="3139981579" sldId="2147483657"/>
          </pc:sldLayoutMkLst>
        </pc:sldLayoutChg>
        <pc:sldLayoutChg chg="modSp mod">
          <pc:chgData name="Ukura Piia" userId="S::piia.ukura@edu.salo.fi::18b6f788-6491-4c0e-a59a-af9493499ebd" providerId="AD" clId="Web-{322FBCC5-7F0D-883D-75CA-E65A8B5115EF}" dt="2021-08-13T05:39:51.659" v="20"/>
          <pc:sldLayoutMkLst>
            <pc:docMk/>
            <pc:sldMasterMk cId="1034520112" sldId="2147483648"/>
            <pc:sldLayoutMk cId="1012034331" sldId="2147483658"/>
          </pc:sldLayoutMkLst>
        </pc:sldLayoutChg>
        <pc:sldLayoutChg chg="modSp mod">
          <pc:chgData name="Ukura Piia" userId="S::piia.ukura@edu.salo.fi::18b6f788-6491-4c0e-a59a-af9493499ebd" providerId="AD" clId="Web-{322FBCC5-7F0D-883D-75CA-E65A8B5115EF}" dt="2021-08-13T05:39:51.659" v="20"/>
          <pc:sldLayoutMkLst>
            <pc:docMk/>
            <pc:sldMasterMk cId="1034520112" sldId="2147483648"/>
            <pc:sldLayoutMk cId="340645535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Lukeva Salo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alo.fi/varhaiskasvatus-ja-koulutus/lukeva-salo/lukeva-kot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värikäs, varuste&#10;&#10;Kuvaus luotu automaattisesti">
            <a:extLst>
              <a:ext uri="{FF2B5EF4-FFF2-40B4-BE49-F238E27FC236}">
                <a16:creationId xmlns:a16="http://schemas.microsoft.com/office/drawing/2014/main" id="{4AE58E4A-6E4A-4FD0-9ED0-7A019A29F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fi-FI" sz="4000">
                <a:cs typeface="Calibri Light"/>
              </a:rPr>
              <a:t>Hyvä lukutaito on avain yhteiskuntaan</a:t>
            </a:r>
            <a:endParaRPr lang="fi-FI" sz="400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>
                <a:cs typeface="Calibri"/>
              </a:rPr>
              <a:t>Lukeva Salo</a:t>
            </a:r>
            <a:endParaRPr lang="fi-FI" sz="2000" dirty="0"/>
          </a:p>
        </p:txBody>
      </p: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04508C-F50A-427B-A529-A5FD8750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F11AED-25C1-4C7A-A26F-65203F51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  <a:cs typeface="Calibri Light"/>
              </a:rPr>
              <a:t>Yhä useampi ei osaa lukea riittävän hyvin</a:t>
            </a:r>
            <a:endParaRPr lang="fi-FI" sz="4000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E0F762-7BD7-43CC-B207-43D2F1B1F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400" dirty="0">
                <a:ea typeface="+mn-lt"/>
                <a:cs typeface="+mn-lt"/>
              </a:rPr>
              <a:t>Hyvä lukutaito on elinehto, jotta voi pärjätä nyky-yhteiskunnan täysivaltaisena jäsenenä. </a:t>
            </a:r>
            <a:endParaRPr lang="fi-FI" sz="2400" dirty="0"/>
          </a:p>
          <a:p>
            <a:r>
              <a:rPr lang="fi-FI" sz="2400" dirty="0">
                <a:ea typeface="+mn-lt"/>
                <a:cs typeface="+mn-lt"/>
              </a:rPr>
              <a:t>Jopa 20 %:lla peruskoulun päättävistä on niin heikko lukutaito, että heillä ei ole välineitä pärjätä jatko-opinnoissa tai elämässä yleensä. </a:t>
            </a:r>
          </a:p>
          <a:p>
            <a:r>
              <a:rPr lang="fi-FI" sz="2400" dirty="0">
                <a:ea typeface="+mn-lt"/>
                <a:cs typeface="+mn-lt"/>
              </a:rPr>
              <a:t>Välineet lukutaitoon annetaan koulussa, mutta itse lukemisen tulisi tapahtua pääsääntöisesti kotona. 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9ACA02-FCA9-4F46-A41B-CDDE521A8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</p:spTree>
    <p:extLst>
      <p:ext uri="{BB962C8B-B14F-4D97-AF65-F5344CB8AC3E}">
        <p14:creationId xmlns:p14="http://schemas.microsoft.com/office/powerpoint/2010/main" val="75708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C7C618-C6AD-4C41-B91B-BB4EF6E34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  <a:cs typeface="Calibri Light"/>
              </a:rPr>
              <a:t>Lukemista harjoitellaan kaikissa oppiaineissa</a:t>
            </a:r>
            <a:endParaRPr lang="fi-FI" sz="4000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F5BFCB-5C5B-424C-9B5F-06DC632D2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737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 dirty="0">
                <a:cs typeface="Calibri"/>
              </a:rPr>
              <a:t>Alakoulun aikana oppilaiden olisi pitänyt saavuttaa riittävä lukunopeus, mutta monen yläkoululaisenkin lukeminen on vielä hidasta.</a:t>
            </a:r>
            <a:endParaRPr lang="en-US" sz="2000" dirty="0">
              <a:cs typeface="Calibri"/>
            </a:endParaRPr>
          </a:p>
          <a:p>
            <a:pPr lvl="1"/>
            <a:r>
              <a:rPr lang="fi-FI" sz="2000" dirty="0">
                <a:cs typeface="Calibri"/>
              </a:rPr>
              <a:t>Lukunopeutta kannattaa harjoitella ääneen lukien. </a:t>
            </a:r>
            <a:endParaRPr lang="en-US" sz="2000" dirty="0">
              <a:cs typeface="Calibri"/>
            </a:endParaRPr>
          </a:p>
          <a:p>
            <a:r>
              <a:rPr lang="fi-FI" sz="2000" dirty="0">
                <a:cs typeface="Calibri"/>
              </a:rPr>
              <a:t>Riittävä lukunopeus ja -tarkkuus eivät kuitenkaan vielä ole hyvän lukutaidon mitta, vaan lukutaito kehittyy koko elämän ajan. </a:t>
            </a:r>
            <a:endParaRPr lang="en-US" sz="2000">
              <a:cs typeface="Calibri"/>
            </a:endParaRPr>
          </a:p>
          <a:p>
            <a:r>
              <a:rPr lang="fi-FI" sz="2000" dirty="0">
                <a:cs typeface="Calibri"/>
              </a:rPr>
              <a:t>Yläkoulussa pääpaino lukemisen opettelussa on ymmärtämisessä ja tulkinnassa. </a:t>
            </a:r>
            <a:endParaRPr lang="en-US" sz="2000">
              <a:cs typeface="Calibri"/>
            </a:endParaRPr>
          </a:p>
          <a:p>
            <a:r>
              <a:rPr lang="fi-FI" sz="2000" dirty="0">
                <a:cs typeface="Calibri"/>
              </a:rPr>
              <a:t>Näitä taitoja kehitämme kaikissa oppiaineissa siten, että luemme erilaisia ja yhä vaikeampia tekstejä. </a:t>
            </a:r>
            <a:endParaRPr lang="en-US" sz="2000">
              <a:cs typeface="Calibri"/>
            </a:endParaRPr>
          </a:p>
          <a:p>
            <a:r>
              <a:rPr lang="fi-FI" sz="2000" dirty="0">
                <a:cs typeface="Calibri"/>
              </a:rPr>
              <a:t>Peruskoulun päättyessä oppilaan tulisi pystyä lukemaan aikuisille suunnattuja eri alojen tekstejä.</a:t>
            </a:r>
            <a:endParaRPr lang="en-US" sz="2000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C478154-20AB-411D-9601-56C05BE8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</p:spTree>
    <p:extLst>
      <p:ext uri="{BB962C8B-B14F-4D97-AF65-F5344CB8AC3E}">
        <p14:creationId xmlns:p14="http://schemas.microsoft.com/office/powerpoint/2010/main" val="213622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2D0AA8F-CB63-4098-9A87-4C5929AA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  <a:cs typeface="Calibri Light"/>
              </a:rPr>
              <a:t>Puoli tuntia kaunokirjallisuutta päivässä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CAEF67-4C99-47A9-B8DD-D0401C33C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 dirty="0">
                <a:cs typeface="Calibri"/>
              </a:rPr>
              <a:t>Tutkimusten mukaan kaunokirjallisuuden </a:t>
            </a:r>
            <a:r>
              <a:rPr lang="fi-FI" sz="2000" dirty="0">
                <a:ea typeface="+mn-lt"/>
                <a:cs typeface="+mn-lt"/>
              </a:rPr>
              <a:t>lukeminen 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fi-FI" sz="2000" dirty="0">
                <a:ea typeface="+mn-lt"/>
                <a:cs typeface="+mn-lt"/>
              </a:rPr>
              <a:t>kasvattaa sanavarastoa, 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fi-FI" sz="2000" dirty="0">
                <a:ea typeface="+mn-lt"/>
                <a:cs typeface="+mn-lt"/>
              </a:rPr>
              <a:t>lisää empatiakykyä ja pitkäjänteisyyttä, 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fi-FI" sz="2000" dirty="0">
                <a:ea typeface="+mn-lt"/>
                <a:cs typeface="+mn-lt"/>
              </a:rPr>
              <a:t>kehittää keskittymiskykyä, muistia ja ajattelukykyä, 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fi-FI" sz="2000" dirty="0">
                <a:ea typeface="+mn-lt"/>
                <a:cs typeface="+mn-lt"/>
              </a:rPr>
              <a:t>parantaa kaverisuhteita,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fi-FI" sz="2000" dirty="0">
                <a:ea typeface="+mn-lt"/>
                <a:cs typeface="+mn-lt"/>
              </a:rPr>
              <a:t>ruokkii mielikuvitusta, 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fi-FI" sz="2000" dirty="0">
                <a:ea typeface="+mn-lt"/>
                <a:cs typeface="+mn-lt"/>
              </a:rPr>
              <a:t>vähentää stressiä ja 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fi-FI" sz="2000" dirty="0">
                <a:ea typeface="+mn-lt"/>
                <a:cs typeface="+mn-lt"/>
              </a:rPr>
              <a:t>syventää unta. </a:t>
            </a:r>
            <a:endParaRPr lang="fi-FI" sz="2000" dirty="0"/>
          </a:p>
          <a:p>
            <a:r>
              <a:rPr lang="fi-FI" sz="2000" dirty="0">
                <a:cs typeface="Calibri"/>
              </a:rPr>
              <a:t>Vain puolen tunnin päivittäinen kaunokirjallisuuden lukeminen riittää saavuttamaan monia elintärkeitä taitoja. </a:t>
            </a:r>
            <a:endParaRPr lang="en-US" sz="2000" dirty="0">
              <a:cs typeface="Calibri"/>
            </a:endParaRPr>
          </a:p>
          <a:p>
            <a:endParaRPr lang="fi-FI" sz="2000">
              <a:ea typeface="+mn-lt"/>
              <a:cs typeface="+mn-lt"/>
            </a:endParaRPr>
          </a:p>
          <a:p>
            <a:endParaRPr lang="fi-FI" sz="2000">
              <a:cs typeface="Calibri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DE6F874-E99F-45E9-AD73-1F9E5A39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</p:spTree>
    <p:extLst>
      <p:ext uri="{BB962C8B-B14F-4D97-AF65-F5344CB8AC3E}">
        <p14:creationId xmlns:p14="http://schemas.microsoft.com/office/powerpoint/2010/main" val="100327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DBDC16-39E6-440F-B8E5-9D140621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  <a:cs typeface="Calibri Light"/>
              </a:rPr>
              <a:t>Lukemisesta päivittäinen arkirutiini</a:t>
            </a:r>
            <a:br>
              <a:rPr lang="fi-FI" sz="4000" dirty="0">
                <a:solidFill>
                  <a:srgbClr val="FFFFFF"/>
                </a:solidFill>
                <a:cs typeface="Calibri Light"/>
              </a:rPr>
            </a:br>
            <a:endParaRPr lang="fi-FI" sz="2800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B30219-4057-4AF6-9DD7-68F804641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264218"/>
            <a:ext cx="9708995" cy="44363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z="2200" dirty="0">
                <a:cs typeface="Calibri"/>
              </a:rPr>
              <a:t>Suomen kielen ja kirjallisuuden oppiaineessa tavoitteena on, että jokainen oppilas saa suoritettua Salosen lukudiplomin eli luettua 10 </a:t>
            </a:r>
            <a:r>
              <a:rPr lang="fi-FI" sz="2200">
                <a:cs typeface="Calibri"/>
              </a:rPr>
              <a:t>kokonaisteosta.</a:t>
            </a:r>
            <a:endParaRPr lang="en-US" sz="2200">
              <a:cs typeface="Calibri"/>
            </a:endParaRPr>
          </a:p>
          <a:p>
            <a:r>
              <a:rPr lang="fi-FI" sz="2200">
                <a:cs typeface="Calibri"/>
              </a:rPr>
              <a:t>Tavoitteena on lukea joka päivä.</a:t>
            </a:r>
          </a:p>
          <a:p>
            <a:r>
              <a:rPr lang="fi-FI" sz="2200">
                <a:cs typeface="Calibri"/>
              </a:rPr>
              <a:t>Huoltajan tehtävä on</a:t>
            </a:r>
          </a:p>
          <a:p>
            <a:pPr lvl="1"/>
            <a:r>
              <a:rPr lang="fi-FI" sz="2200" dirty="0">
                <a:cs typeface="Calibri"/>
              </a:rPr>
              <a:t>varmistaa, että nuorella on aina kirjoja saatavilla, vaikka opettajakin auttaa </a:t>
            </a:r>
            <a:r>
              <a:rPr lang="fi-FI" sz="2200">
                <a:cs typeface="Calibri"/>
              </a:rPr>
              <a:t>kirjojen hankkimisessa,</a:t>
            </a:r>
          </a:p>
          <a:p>
            <a:pPr lvl="1"/>
            <a:r>
              <a:rPr lang="fi-FI" sz="2200">
                <a:cs typeface="Calibri"/>
              </a:rPr>
              <a:t>auttaa nuorta löytämään arjesta aikaa lukemiselle sekä</a:t>
            </a:r>
            <a:endParaRPr lang="fi-FI" sz="2200" dirty="0">
              <a:ea typeface="Calibri"/>
              <a:cs typeface="Calibri"/>
            </a:endParaRPr>
          </a:p>
          <a:p>
            <a:pPr lvl="1"/>
            <a:r>
              <a:rPr lang="fi-FI" sz="2200">
                <a:ea typeface="Calibri"/>
                <a:cs typeface="Calibri"/>
              </a:rPr>
              <a:t>varmistaa</a:t>
            </a:r>
            <a:r>
              <a:rPr lang="fi-FI" sz="2200" dirty="0">
                <a:ea typeface="Calibri"/>
                <a:cs typeface="Calibri"/>
              </a:rPr>
              <a:t> digilaitteeton 30 minuutin päivittäinen lukuhetki.</a:t>
            </a:r>
            <a:endParaRPr lang="fi-FI" sz="2200" dirty="0">
              <a:cs typeface="Calibri"/>
            </a:endParaRPr>
          </a:p>
          <a:p>
            <a:r>
              <a:rPr lang="fi-FI" sz="2200">
                <a:cs typeface="Calibri"/>
              </a:rPr>
              <a:t>Lisätietoja suomen kielen opettajalta sekä osoitteesta: </a:t>
            </a:r>
            <a:r>
              <a:rPr lang="fi-FI" sz="2200" dirty="0">
                <a:ea typeface="+mn-lt"/>
                <a:cs typeface="+mn-lt"/>
                <a:hlinkClick r:id="rId2"/>
              </a:rPr>
              <a:t>https://salo.fi/varhaiskasvatus-ja-koulutus/lukeva-salo/lukeva-koti/ </a:t>
            </a:r>
            <a:endParaRPr lang="fi-FI" sz="2200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E746B5-F7EF-45EB-93DA-4312CD7E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Lukeva Salo</a:t>
            </a:r>
          </a:p>
        </p:txBody>
      </p:sp>
    </p:spTree>
    <p:extLst>
      <p:ext uri="{BB962C8B-B14F-4D97-AF65-F5344CB8AC3E}">
        <p14:creationId xmlns:p14="http://schemas.microsoft.com/office/powerpoint/2010/main" val="3623042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5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Office-teema</vt:lpstr>
      <vt:lpstr>Hyvä lukutaito on avain yhteiskuntaan</vt:lpstr>
      <vt:lpstr>Yhä useampi ei osaa lukea riittävän hyvin</vt:lpstr>
      <vt:lpstr>Lukemista harjoitellaan kaikissa oppiaineissa</vt:lpstr>
      <vt:lpstr>Puoli tuntia kaunokirjallisuutta päivässä</vt:lpstr>
      <vt:lpstr>Lukemisesta päivittäinen arkirutiini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111</cp:revision>
  <dcterms:created xsi:type="dcterms:W3CDTF">2021-08-10T18:48:05Z</dcterms:created>
  <dcterms:modified xsi:type="dcterms:W3CDTF">2025-08-04T18:44:19Z</dcterms:modified>
</cp:coreProperties>
</file>