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notesMasterIdLst>
    <p:notesMasterId r:id="rId19"/>
  </p:notesMasterIdLst>
  <p:sldIdLst>
    <p:sldId id="256" r:id="rId2"/>
    <p:sldId id="261" r:id="rId3"/>
    <p:sldId id="263" r:id="rId4"/>
    <p:sldId id="264" r:id="rId5"/>
    <p:sldId id="265" r:id="rId6"/>
    <p:sldId id="257" r:id="rId7"/>
    <p:sldId id="258" r:id="rId8"/>
    <p:sldId id="259" r:id="rId9"/>
    <p:sldId id="260" r:id="rId10"/>
    <p:sldId id="262" r:id="rId11"/>
    <p:sldId id="274" r:id="rId12"/>
    <p:sldId id="266" r:id="rId13"/>
    <p:sldId id="267" r:id="rId14"/>
    <p:sldId id="275" r:id="rId15"/>
    <p:sldId id="268" r:id="rId16"/>
    <p:sldId id="276" r:id="rId17"/>
    <p:sldId id="273" r:id="rId1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8" autoAdjust="0"/>
    <p:restoredTop sz="94660"/>
  </p:normalViewPr>
  <p:slideViewPr>
    <p:cSldViewPr snapToGrid="0">
      <p:cViewPr varScale="1">
        <p:scale>
          <a:sx n="81" d="100"/>
          <a:sy n="81" d="100"/>
        </p:scale>
        <p:origin x="6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itanen Annika Karoliina" userId="e1146b53-2873-4d5d-ad21-7c0512d16023" providerId="ADAL" clId="{DC4104FE-1DDE-46E5-A544-35E0F95FDAC1}"/>
    <pc:docChg chg="custSel delSld modSld sldOrd">
      <pc:chgData name="Viitanen Annika Karoliina" userId="e1146b53-2873-4d5d-ad21-7c0512d16023" providerId="ADAL" clId="{DC4104FE-1DDE-46E5-A544-35E0F95FDAC1}" dt="2025-09-12T11:39:35.309" v="739" actId="5793"/>
      <pc:docMkLst>
        <pc:docMk/>
      </pc:docMkLst>
      <pc:sldChg chg="modSp mod">
        <pc:chgData name="Viitanen Annika Karoliina" userId="e1146b53-2873-4d5d-ad21-7c0512d16023" providerId="ADAL" clId="{DC4104FE-1DDE-46E5-A544-35E0F95FDAC1}" dt="2025-09-08T09:12:34.878" v="283" actId="1076"/>
        <pc:sldMkLst>
          <pc:docMk/>
          <pc:sldMk cId="1515604502" sldId="256"/>
        </pc:sldMkLst>
        <pc:spChg chg="mod">
          <ac:chgData name="Viitanen Annika Karoliina" userId="e1146b53-2873-4d5d-ad21-7c0512d16023" providerId="ADAL" clId="{DC4104FE-1DDE-46E5-A544-35E0F95FDAC1}" dt="2025-09-08T09:12:26.746" v="282" actId="20577"/>
          <ac:spMkLst>
            <pc:docMk/>
            <pc:sldMk cId="1515604502" sldId="256"/>
            <ac:spMk id="2" creationId="{4B52CF71-3804-4399-8F09-C86BD727AA1C}"/>
          </ac:spMkLst>
        </pc:spChg>
        <pc:spChg chg="mod">
          <ac:chgData name="Viitanen Annika Karoliina" userId="e1146b53-2873-4d5d-ad21-7c0512d16023" providerId="ADAL" clId="{DC4104FE-1DDE-46E5-A544-35E0F95FDAC1}" dt="2025-09-08T09:12:34.878" v="283" actId="1076"/>
          <ac:spMkLst>
            <pc:docMk/>
            <pc:sldMk cId="1515604502" sldId="256"/>
            <ac:spMk id="3" creationId="{BD82AE46-D768-41BA-A838-A7D26BBAEA3F}"/>
          </ac:spMkLst>
        </pc:spChg>
      </pc:sldChg>
      <pc:sldChg chg="modSp mod">
        <pc:chgData name="Viitanen Annika Karoliina" userId="e1146b53-2873-4d5d-ad21-7c0512d16023" providerId="ADAL" clId="{DC4104FE-1DDE-46E5-A544-35E0F95FDAC1}" dt="2025-09-08T09:12:55.166" v="298" actId="20577"/>
        <pc:sldMkLst>
          <pc:docMk/>
          <pc:sldMk cId="40889976" sldId="257"/>
        </pc:sldMkLst>
        <pc:spChg chg="mod">
          <ac:chgData name="Viitanen Annika Karoliina" userId="e1146b53-2873-4d5d-ad21-7c0512d16023" providerId="ADAL" clId="{DC4104FE-1DDE-46E5-A544-35E0F95FDAC1}" dt="2025-09-08T09:12:55.166" v="298" actId="20577"/>
          <ac:spMkLst>
            <pc:docMk/>
            <pc:sldMk cId="40889976" sldId="257"/>
            <ac:spMk id="5" creationId="{E670044F-A79D-4903-83E6-5E5FCB0C5D50}"/>
          </ac:spMkLst>
        </pc:spChg>
      </pc:sldChg>
      <pc:sldChg chg="modSp mod">
        <pc:chgData name="Viitanen Annika Karoliina" userId="e1146b53-2873-4d5d-ad21-7c0512d16023" providerId="ADAL" clId="{DC4104FE-1DDE-46E5-A544-35E0F95FDAC1}" dt="2025-09-12T11:38:41.312" v="668" actId="20577"/>
        <pc:sldMkLst>
          <pc:docMk/>
          <pc:sldMk cId="3662141707" sldId="260"/>
        </pc:sldMkLst>
        <pc:spChg chg="mod">
          <ac:chgData name="Viitanen Annika Karoliina" userId="e1146b53-2873-4d5d-ad21-7c0512d16023" providerId="ADAL" clId="{DC4104FE-1DDE-46E5-A544-35E0F95FDAC1}" dt="2025-09-12T11:38:41.312" v="668" actId="20577"/>
          <ac:spMkLst>
            <pc:docMk/>
            <pc:sldMk cId="3662141707" sldId="260"/>
            <ac:spMk id="4" creationId="{13A59FB2-FDB8-421A-8E0E-E825792CDBA8}"/>
          </ac:spMkLst>
        </pc:spChg>
      </pc:sldChg>
      <pc:sldChg chg="modNotesTx">
        <pc:chgData name="Viitanen Annika Karoliina" userId="e1146b53-2873-4d5d-ad21-7c0512d16023" providerId="ADAL" clId="{DC4104FE-1DDE-46E5-A544-35E0F95FDAC1}" dt="2025-09-08T09:32:01.589" v="374" actId="20577"/>
        <pc:sldMkLst>
          <pc:docMk/>
          <pc:sldMk cId="3370016758" sldId="261"/>
        </pc:sldMkLst>
      </pc:sldChg>
      <pc:sldChg chg="modSp mod ord">
        <pc:chgData name="Viitanen Annika Karoliina" userId="e1146b53-2873-4d5d-ad21-7c0512d16023" providerId="ADAL" clId="{DC4104FE-1DDE-46E5-A544-35E0F95FDAC1}" dt="2025-09-08T13:04:26.267" v="488" actId="20577"/>
        <pc:sldMkLst>
          <pc:docMk/>
          <pc:sldMk cId="1796094325" sldId="262"/>
        </pc:sldMkLst>
        <pc:spChg chg="mod">
          <ac:chgData name="Viitanen Annika Karoliina" userId="e1146b53-2873-4d5d-ad21-7c0512d16023" providerId="ADAL" clId="{DC4104FE-1DDE-46E5-A544-35E0F95FDAC1}" dt="2025-09-08T13:04:26.267" v="488" actId="20577"/>
          <ac:spMkLst>
            <pc:docMk/>
            <pc:sldMk cId="1796094325" sldId="262"/>
            <ac:spMk id="3" creationId="{CFC8A088-3235-4EF2-94A4-0EFF64036C32}"/>
          </ac:spMkLst>
        </pc:spChg>
      </pc:sldChg>
      <pc:sldChg chg="modSp mod">
        <pc:chgData name="Viitanen Annika Karoliina" userId="e1146b53-2873-4d5d-ad21-7c0512d16023" providerId="ADAL" clId="{DC4104FE-1DDE-46E5-A544-35E0F95FDAC1}" dt="2025-09-08T09:10:55.743" v="269" actId="5793"/>
        <pc:sldMkLst>
          <pc:docMk/>
          <pc:sldMk cId="1027607693" sldId="263"/>
        </pc:sldMkLst>
        <pc:spChg chg="mod">
          <ac:chgData name="Viitanen Annika Karoliina" userId="e1146b53-2873-4d5d-ad21-7c0512d16023" providerId="ADAL" clId="{DC4104FE-1DDE-46E5-A544-35E0F95FDAC1}" dt="2025-09-08T09:10:55.743" v="269" actId="5793"/>
          <ac:spMkLst>
            <pc:docMk/>
            <pc:sldMk cId="1027607693" sldId="263"/>
            <ac:spMk id="3" creationId="{B90A327E-C59E-482D-95A0-8072FDFE32C8}"/>
          </ac:spMkLst>
        </pc:spChg>
      </pc:sldChg>
      <pc:sldChg chg="ord">
        <pc:chgData name="Viitanen Annika Karoliina" userId="e1146b53-2873-4d5d-ad21-7c0512d16023" providerId="ADAL" clId="{DC4104FE-1DDE-46E5-A544-35E0F95FDAC1}" dt="2025-09-08T09:09:39.730" v="172"/>
        <pc:sldMkLst>
          <pc:docMk/>
          <pc:sldMk cId="1098460613" sldId="264"/>
        </pc:sldMkLst>
      </pc:sldChg>
      <pc:sldChg chg="ord">
        <pc:chgData name="Viitanen Annika Karoliina" userId="e1146b53-2873-4d5d-ad21-7c0512d16023" providerId="ADAL" clId="{DC4104FE-1DDE-46E5-A544-35E0F95FDAC1}" dt="2025-09-08T09:09:44.943" v="174"/>
        <pc:sldMkLst>
          <pc:docMk/>
          <pc:sldMk cId="1795510874" sldId="265"/>
        </pc:sldMkLst>
      </pc:sldChg>
      <pc:sldChg chg="modSp mod">
        <pc:chgData name="Viitanen Annika Karoliina" userId="e1146b53-2873-4d5d-ad21-7c0512d16023" providerId="ADAL" clId="{DC4104FE-1DDE-46E5-A544-35E0F95FDAC1}" dt="2025-09-12T11:39:35.309" v="739" actId="5793"/>
        <pc:sldMkLst>
          <pc:docMk/>
          <pc:sldMk cId="1055694273" sldId="276"/>
        </pc:sldMkLst>
        <pc:spChg chg="mod">
          <ac:chgData name="Viitanen Annika Karoliina" userId="e1146b53-2873-4d5d-ad21-7c0512d16023" providerId="ADAL" clId="{DC4104FE-1DDE-46E5-A544-35E0F95FDAC1}" dt="2025-09-08T09:04:24.981" v="21" actId="20577"/>
          <ac:spMkLst>
            <pc:docMk/>
            <pc:sldMk cId="1055694273" sldId="276"/>
            <ac:spMk id="2" creationId="{9E2CEA54-0BBC-4EEF-8CF2-0B66A34BFDBA}"/>
          </ac:spMkLst>
        </pc:spChg>
        <pc:spChg chg="mod">
          <ac:chgData name="Viitanen Annika Karoliina" userId="e1146b53-2873-4d5d-ad21-7c0512d16023" providerId="ADAL" clId="{DC4104FE-1DDE-46E5-A544-35E0F95FDAC1}" dt="2025-09-12T11:39:35.309" v="739" actId="5793"/>
          <ac:spMkLst>
            <pc:docMk/>
            <pc:sldMk cId="1055694273" sldId="276"/>
            <ac:spMk id="3" creationId="{EB06A4C5-D318-41BC-99C9-DB0F26FF042C}"/>
          </ac:spMkLst>
        </pc:spChg>
      </pc:sldChg>
      <pc:sldChg chg="del">
        <pc:chgData name="Viitanen Annika Karoliina" userId="e1146b53-2873-4d5d-ad21-7c0512d16023" providerId="ADAL" clId="{DC4104FE-1DDE-46E5-A544-35E0F95FDAC1}" dt="2025-09-08T09:07:00.553" v="167" actId="47"/>
        <pc:sldMkLst>
          <pc:docMk/>
          <pc:sldMk cId="1289059881" sldId="277"/>
        </pc:sldMkLst>
      </pc:sldChg>
      <pc:sldChg chg="del">
        <pc:chgData name="Viitanen Annika Karoliina" userId="e1146b53-2873-4d5d-ad21-7c0512d16023" providerId="ADAL" clId="{DC4104FE-1DDE-46E5-A544-35E0F95FDAC1}" dt="2025-09-08T09:07:11.923" v="168" actId="47"/>
        <pc:sldMkLst>
          <pc:docMk/>
          <pc:sldMk cId="2672829389" sldId="278"/>
        </pc:sldMkLst>
      </pc:sldChg>
      <pc:sldChg chg="del">
        <pc:chgData name="Viitanen Annika Karoliina" userId="e1146b53-2873-4d5d-ad21-7c0512d16023" providerId="ADAL" clId="{DC4104FE-1DDE-46E5-A544-35E0F95FDAC1}" dt="2025-09-08T09:06:25.095" v="134" actId="47"/>
        <pc:sldMkLst>
          <pc:docMk/>
          <pc:sldMk cId="3483880879" sldId="279"/>
        </pc:sldMkLst>
      </pc:sldChg>
      <pc:sldChg chg="del">
        <pc:chgData name="Viitanen Annika Karoliina" userId="e1146b53-2873-4d5d-ad21-7c0512d16023" providerId="ADAL" clId="{DC4104FE-1DDE-46E5-A544-35E0F95FDAC1}" dt="2025-09-08T09:06:22.813" v="133" actId="47"/>
        <pc:sldMkLst>
          <pc:docMk/>
          <pc:sldMk cId="3333240642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905E6-8AB0-4AC6-B093-3ECB8978F21E}" type="datetimeFigureOut">
              <a:rPr lang="fi-FI" smtClean="0"/>
              <a:t>12.9.2025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FBC11-E420-469F-A073-BDCF783BCB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8631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Henkilöstö 21</a:t>
            </a:r>
          </a:p>
          <a:p>
            <a:r>
              <a:rPr lang="fi-FI" dirty="0"/>
              <a:t>Kolme toimitilaa</a:t>
            </a:r>
          </a:p>
          <a:p>
            <a:r>
              <a:rPr lang="fi-FI" dirty="0"/>
              <a:t>Oppilaita 428</a:t>
            </a:r>
          </a:p>
          <a:p>
            <a:r>
              <a:rPr lang="fi-FI" dirty="0"/>
              <a:t>Opetustunteja 13500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FBC11-E420-469F-A073-BDCF783BCB2E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2882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826A-08B3-44C1-9408-6323C15E4E56}" type="datetimeFigureOut">
              <a:rPr lang="fi-FI" smtClean="0"/>
              <a:t>12.9.2025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3426F8A-736C-43DE-BA96-7513E0D752ED}" type="slidenum">
              <a:rPr lang="fi-FI" smtClean="0"/>
              <a:t>‹#›</a:t>
            </a:fld>
            <a:endParaRPr lang="fi-FI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317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826A-08B3-44C1-9408-6323C15E4E56}" type="datetimeFigureOut">
              <a:rPr lang="fi-FI" smtClean="0"/>
              <a:t>12.9.2025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6F8A-736C-43DE-BA96-7513E0D752ED}" type="slidenum">
              <a:rPr lang="fi-FI" smtClean="0"/>
              <a:t>‹#›</a:t>
            </a:fld>
            <a:endParaRPr lang="fi-FI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51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826A-08B3-44C1-9408-6323C15E4E56}" type="datetimeFigureOut">
              <a:rPr lang="fi-FI" smtClean="0"/>
              <a:t>12.9.2025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6F8A-736C-43DE-BA96-7513E0D752ED}" type="slidenum">
              <a:rPr lang="fi-FI" smtClean="0"/>
              <a:t>‹#›</a:t>
            </a:fld>
            <a:endParaRPr lang="fi-FI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878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826A-08B3-44C1-9408-6323C15E4E56}" type="datetimeFigureOut">
              <a:rPr lang="fi-FI" smtClean="0"/>
              <a:t>12.9.2025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6F8A-736C-43DE-BA96-7513E0D752ED}" type="slidenum">
              <a:rPr lang="fi-FI" smtClean="0"/>
              <a:t>‹#›</a:t>
            </a:fld>
            <a:endParaRPr lang="fi-FI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204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826A-08B3-44C1-9408-6323C15E4E56}" type="datetimeFigureOut">
              <a:rPr lang="fi-FI" smtClean="0"/>
              <a:t>12.9.2025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6F8A-736C-43DE-BA96-7513E0D752ED}" type="slidenum">
              <a:rPr lang="fi-FI" smtClean="0"/>
              <a:t>‹#›</a:t>
            </a:fld>
            <a:endParaRPr lang="fi-F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313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826A-08B3-44C1-9408-6323C15E4E56}" type="datetimeFigureOut">
              <a:rPr lang="fi-FI" smtClean="0"/>
              <a:t>12.9.2025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6F8A-736C-43DE-BA96-7513E0D752ED}" type="slidenum">
              <a:rPr lang="fi-FI" smtClean="0"/>
              <a:t>‹#›</a:t>
            </a:fld>
            <a:endParaRPr lang="fi-FI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8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826A-08B3-44C1-9408-6323C15E4E56}" type="datetimeFigureOut">
              <a:rPr lang="fi-FI" smtClean="0"/>
              <a:t>12.9.2025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6F8A-736C-43DE-BA96-7513E0D752ED}" type="slidenum">
              <a:rPr lang="fi-FI" smtClean="0"/>
              <a:t>‹#›</a:t>
            </a:fld>
            <a:endParaRPr lang="fi-FI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34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826A-08B3-44C1-9408-6323C15E4E56}" type="datetimeFigureOut">
              <a:rPr lang="fi-FI" smtClean="0"/>
              <a:t>12.9.2025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6F8A-736C-43DE-BA96-7513E0D752ED}" type="slidenum">
              <a:rPr lang="fi-FI" smtClean="0"/>
              <a:t>‹#›</a:t>
            </a:fld>
            <a:endParaRPr lang="fi-FI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020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826A-08B3-44C1-9408-6323C15E4E56}" type="datetimeFigureOut">
              <a:rPr lang="fi-FI" smtClean="0"/>
              <a:t>12.9.2025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6F8A-736C-43DE-BA96-7513E0D752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735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826A-08B3-44C1-9408-6323C15E4E56}" type="datetimeFigureOut">
              <a:rPr lang="fi-FI" smtClean="0"/>
              <a:t>12.9.2025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6F8A-736C-43DE-BA96-7513E0D752ED}" type="slidenum">
              <a:rPr lang="fi-FI" smtClean="0"/>
              <a:t>‹#›</a:t>
            </a:fld>
            <a:endParaRPr lang="fi-FI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342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9A5826A-08B3-44C1-9408-6323C15E4E56}" type="datetimeFigureOut">
              <a:rPr lang="fi-FI" smtClean="0"/>
              <a:t>12.9.2025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26F8A-736C-43DE-BA96-7513E0D752ED}" type="slidenum">
              <a:rPr lang="fi-FI" smtClean="0"/>
              <a:t>‹#›</a:t>
            </a:fld>
            <a:endParaRPr lang="fi-FI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9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BD292-F6A6-4A5D-B34F-AAD0A92F94EB}" type="datetimeFigureOut">
              <a:rPr lang="fi-FI" smtClean="0"/>
              <a:t>12.9.2025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3F3FF56-40E8-4992-869D-CFAEBD3FE18C}" type="slidenum">
              <a:rPr lang="fi-FI" smtClean="0"/>
              <a:t>‹#›</a:t>
            </a:fld>
            <a:endParaRPr lang="fi-FI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07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paivi.pakkanen@salo.fi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lo.fi/musiikkiopisto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://www.salo.fi/musiikkiopisto/opiskelu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52CF71-3804-4399-8F09-C86BD727AA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78" y="1000191"/>
            <a:ext cx="8637073" cy="2541431"/>
          </a:xfrm>
        </p:spPr>
        <p:txBody>
          <a:bodyPr>
            <a:normAutofit/>
          </a:bodyPr>
          <a:lstStyle/>
          <a:p>
            <a:r>
              <a:rPr lang="fi-FI" dirty="0"/>
              <a:t>Tervetuloa </a:t>
            </a:r>
            <a:br>
              <a:rPr lang="fi-FI" dirty="0"/>
            </a:br>
            <a:r>
              <a:rPr lang="fi-FI" dirty="0" err="1"/>
              <a:t>SOIvaan</a:t>
            </a:r>
            <a:r>
              <a:rPr lang="fi-FI" dirty="0"/>
              <a:t> Iltaan!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D82AE46-D768-41BA-A838-A7D26BBAEA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79" y="3892869"/>
            <a:ext cx="8637072" cy="977621"/>
          </a:xfrm>
        </p:spPr>
        <p:txBody>
          <a:bodyPr/>
          <a:lstStyle/>
          <a:p>
            <a:r>
              <a:rPr lang="fi-FI" dirty="0"/>
              <a:t>Musiikkiopiston Hilkansalissa maanantaina 8.9.2024 klo 19</a:t>
            </a:r>
          </a:p>
        </p:txBody>
      </p:sp>
    </p:spTree>
    <p:extLst>
      <p:ext uri="{BB962C8B-B14F-4D97-AF65-F5344CB8AC3E}">
        <p14:creationId xmlns:p14="http://schemas.microsoft.com/office/powerpoint/2010/main" val="1515604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EE7B45-9876-4895-BC63-751A555CB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i-FI" dirty="0"/>
            </a:br>
            <a:r>
              <a:rPr lang="fi-FI" dirty="0"/>
              <a:t>Musiikkiopiston arki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FC8A088-3235-4EF2-94A4-0EFF64036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i-FI" dirty="0"/>
              <a:t>Musiikkiopisto on oppilaitos, jolla on yhtymäkohtia harrastustoimintaan.</a:t>
            </a:r>
          </a:p>
          <a:p>
            <a:r>
              <a:rPr lang="fi-FI" dirty="0"/>
              <a:t>Työ- ja loma-ajat noudattavat Salon koulujen rytmiä.</a:t>
            </a:r>
          </a:p>
          <a:p>
            <a:pPr lvl="1"/>
            <a:r>
              <a:rPr lang="fi-FI" dirty="0"/>
              <a:t>Opetusta lukuvuoden aikana 35 viikkoa: syksyllä 17 ja keväällä 18 opetusviikkoa.</a:t>
            </a:r>
          </a:p>
          <a:p>
            <a:pPr lvl="2"/>
            <a:r>
              <a:rPr lang="fi-FI" dirty="0"/>
              <a:t>Pois lukien itsenäisyyspäivä, loppiainen ja vappu.</a:t>
            </a:r>
          </a:p>
          <a:p>
            <a:pPr lvl="1"/>
            <a:r>
              <a:rPr lang="fi-FI" dirty="0"/>
              <a:t>Muun työn päivät:</a:t>
            </a:r>
          </a:p>
          <a:p>
            <a:pPr lvl="2"/>
            <a:r>
              <a:rPr lang="fi-FI" dirty="0"/>
              <a:t>Oppilaitoksen kehittämis- ja suunnittelupäiviä, jolloin ei pääsääntöisesti ole opetusta.</a:t>
            </a:r>
          </a:p>
          <a:p>
            <a:r>
              <a:rPr lang="fi-FI" dirty="0"/>
              <a:t>Käytössä oppilaitoshallinto-ohjelma Eepos.</a:t>
            </a:r>
          </a:p>
          <a:p>
            <a:pPr lvl="1"/>
            <a:r>
              <a:rPr lang="fi-FI" dirty="0"/>
              <a:t>Suosittelemme lataamaan Eepos-apin oppilaitoksen tiedotteiden vastaanottamista varten.</a:t>
            </a:r>
          </a:p>
          <a:p>
            <a:pPr lvl="1"/>
            <a:r>
              <a:rPr lang="fi-FI" dirty="0"/>
              <a:t>Toimistosihteeri Päivi Pakkanen (</a:t>
            </a:r>
            <a:r>
              <a:rPr lang="fi-FI" dirty="0">
                <a:hlinkClick r:id="rId2"/>
              </a:rPr>
              <a:t>paivi.pakkanen@salo.fi</a:t>
            </a:r>
            <a:r>
              <a:rPr lang="fi-FI" dirty="0"/>
              <a:t>) on Eepoksen pääkäyttäjä.</a:t>
            </a:r>
          </a:p>
          <a:p>
            <a:r>
              <a:rPr lang="fi-FI" dirty="0"/>
              <a:t>Opintomaksut laskutetaan lukukausittain</a:t>
            </a:r>
          </a:p>
        </p:txBody>
      </p:sp>
    </p:spTree>
    <p:extLst>
      <p:ext uri="{BB962C8B-B14F-4D97-AF65-F5344CB8AC3E}">
        <p14:creationId xmlns:p14="http://schemas.microsoft.com/office/powerpoint/2010/main" val="1796094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CDBB4D-B1FF-47DE-BECF-4AB2D4DA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i-FI" dirty="0"/>
            </a:br>
            <a:r>
              <a:rPr lang="fi-FI" sz="2800" dirty="0"/>
              <a:t>Kotiharjoittelu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6B623F09-E4FA-4168-8A14-A1FDA5557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2" name="Sisällön paikkamerkki 11">
            <a:extLst>
              <a:ext uri="{FF2B5EF4-FFF2-40B4-BE49-F238E27FC236}">
                <a16:creationId xmlns:a16="http://schemas.microsoft.com/office/drawing/2014/main" id="{52FC7FFF-E0D7-48DA-9355-632A1A514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373" y="784242"/>
            <a:ext cx="3631873" cy="4842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9780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0FCBF1-960F-4545-B060-56E22BA9A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i-FI" dirty="0"/>
            </a:br>
            <a:r>
              <a:rPr lang="fi-FI" sz="2800" dirty="0"/>
              <a:t>Musiikin </a:t>
            </a:r>
            <a:r>
              <a:rPr lang="fi-FI" sz="2700" dirty="0"/>
              <a:t>hahmotusaineet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66837B68-B3A2-4636-8019-CD9A5035A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33" y="1118013"/>
            <a:ext cx="5852160" cy="4020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F6BD0BFC-16C6-4B2C-BF01-4C0A83ED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7082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077B80-5E3A-476F-B5BA-208CA6199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/>
              <a:t>ESIINTYMISET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E496F2C6-4C5A-4991-9B6B-3B1738338F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88" y="1122120"/>
            <a:ext cx="6013450" cy="401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A9DDCB8A-1380-42E7-98A9-0E669CE9C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27171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077B80-5E3A-476F-B5BA-208CA6199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/>
              <a:t>Yhteissoitto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6BB06F9C-2D8E-4BFA-ACD2-B9D5554D5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2" name="Sisällön paikkamerkki 11">
            <a:extLst>
              <a:ext uri="{FF2B5EF4-FFF2-40B4-BE49-F238E27FC236}">
                <a16:creationId xmlns:a16="http://schemas.microsoft.com/office/drawing/2014/main" id="{930A1AE3-82A8-4C08-85E0-09D7D40163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191" y="2019549"/>
            <a:ext cx="4458690" cy="3449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47D729D3-75AE-4DAF-97F6-66A4D80055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5" name="Sisällön paikkamerkki 14">
            <a:extLst>
              <a:ext uri="{FF2B5EF4-FFF2-40B4-BE49-F238E27FC236}">
                <a16:creationId xmlns:a16="http://schemas.microsoft.com/office/drawing/2014/main" id="{2F1A031F-7BC1-4BBF-9685-53B9C08EC3A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 descr="Kuva, joka sisältää kohteen henkilö, vaate, piha-, ryhmä&#10;&#10;Kuvaus luotu automaattisesti">
            <a:extLst>
              <a:ext uri="{FF2B5EF4-FFF2-40B4-BE49-F238E27FC236}">
                <a16:creationId xmlns:a16="http://schemas.microsoft.com/office/drawing/2014/main" id="{7D4F4827-1344-4947-8EA9-68687B605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362" y="2019549"/>
            <a:ext cx="4498347" cy="3373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6975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05D0EA-923E-441F-B24B-56A26CF65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i-FI" dirty="0"/>
            </a:br>
            <a:r>
              <a:rPr lang="fi-FI" dirty="0" err="1"/>
              <a:t>KEHIttämistyö</a:t>
            </a:r>
            <a:r>
              <a:rPr lang="fi-FI" dirty="0"/>
              <a:t> ja asiakaspalaute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A62D485-22A6-48A5-A83A-F40C069AD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Malli palautteen keräämisestä kolme kertaa lukuvuoden aikana eri kohderyhmiltä perus- ja syventävissä opinnoissa:</a:t>
            </a:r>
          </a:p>
          <a:p>
            <a:pPr marL="457200" indent="-457200">
              <a:buFont typeface="+mj-lt"/>
              <a:buAutoNum type="arabicParenR"/>
            </a:pPr>
            <a:r>
              <a:rPr lang="fi-FI" dirty="0"/>
              <a:t>marraskuussa kerätään palaute syksyn </a:t>
            </a:r>
            <a:r>
              <a:rPr lang="fi-FI" b="1" dirty="0"/>
              <a:t>uusilta oppilailta/heidän huoltajiltaan </a:t>
            </a:r>
          </a:p>
          <a:p>
            <a:pPr marL="457200" indent="-457200">
              <a:buFont typeface="+mj-lt"/>
              <a:buAutoNum type="arabicParenR"/>
            </a:pPr>
            <a:r>
              <a:rPr lang="fi-FI" dirty="0"/>
              <a:t>helmikuussa ennen talvilomaa jokainen oppilas käy läpi oman opettajansa kanssa </a:t>
            </a:r>
            <a:r>
              <a:rPr lang="fi-FI" b="1" dirty="0"/>
              <a:t>itsearviointi- ja palautelomakkeen</a:t>
            </a:r>
            <a:r>
              <a:rPr lang="fi-FI" dirty="0"/>
              <a:t>, jossa asetetaan myös tavoitteita tuleville opinnoille</a:t>
            </a:r>
          </a:p>
          <a:p>
            <a:pPr marL="457200" indent="-457200">
              <a:buAutoNum type="arabicParenR"/>
            </a:pPr>
            <a:r>
              <a:rPr lang="fi-FI" dirty="0"/>
              <a:t>toukokuussa </a:t>
            </a:r>
            <a:r>
              <a:rPr lang="fi-FI" b="1" dirty="0"/>
              <a:t>kaikkien oppilaiden huoltajilta </a:t>
            </a:r>
            <a:r>
              <a:rPr lang="fi-FI" dirty="0"/>
              <a:t>kysytään palaute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9022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E2CEA54-0BBC-4EEF-8CF2-0B66A34BF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i-FI" dirty="0"/>
            </a:br>
            <a:r>
              <a:rPr lang="fi-FI" dirty="0"/>
              <a:t>Vuorovaikutus Kotien kanssa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06A4C5-D318-41BC-99C9-DB0F26FF0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Säännöllinen yhteydenpito oman opettajan ja ryhmäaineiden opettajan kanssa</a:t>
            </a:r>
          </a:p>
          <a:p>
            <a:pPr lvl="1"/>
            <a:r>
              <a:rPr lang="fi-FI" dirty="0"/>
              <a:t>luottamuksellinen keskustelu oppilaan asioista, toiveista, tavoitteista ja oppimiseen vaikuttavista seikoista</a:t>
            </a:r>
          </a:p>
          <a:p>
            <a:pPr lvl="1"/>
            <a:r>
              <a:rPr lang="fi-FI" dirty="0"/>
              <a:t>osallistuminen oppitunneille soittoharrastuksen alkuvaiheessa</a:t>
            </a:r>
          </a:p>
          <a:p>
            <a:r>
              <a:rPr lang="fi-FI" dirty="0"/>
              <a:t>Toimistosihteeri ja rehtori tavoitettavissa opintoihin liittyvissä asioissa kaikissa tilanteissa</a:t>
            </a:r>
          </a:p>
          <a:p>
            <a:r>
              <a:rPr lang="fi-FI" dirty="0"/>
              <a:t>Lisätietoja kotisivuilta</a:t>
            </a:r>
            <a:r>
              <a:rPr lang="fi-FI"/>
              <a:t>: </a:t>
            </a:r>
            <a:r>
              <a:rPr lang="fi-FI">
                <a:hlinkClick r:id="rId2"/>
              </a:rPr>
              <a:t>www.salo.fi/musiikkiopisto</a:t>
            </a:r>
            <a:endParaRPr lang="fi-FI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5694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2FE93A-4A59-4B08-9EFC-3AE1CDDB5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80C81BE-6562-491E-80EE-DDAC8FA2B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9814"/>
            <a:ext cx="12232849" cy="9174637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58E5CFA2-5417-4659-8E3E-B6046E5E7E13}"/>
              </a:ext>
            </a:extLst>
          </p:cNvPr>
          <p:cNvSpPr txBox="1"/>
          <p:nvPr/>
        </p:nvSpPr>
        <p:spPr>
          <a:xfrm flipV="1">
            <a:off x="7673419" y="6254717"/>
            <a:ext cx="3769252" cy="67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800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33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C31D16-14BC-4140-A364-892B19CEB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i-FI" dirty="0"/>
            </a:br>
            <a:r>
              <a:rPr lang="fi-FI" dirty="0"/>
              <a:t>Musiikkiopistossa annetaan…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D64A60D-869D-4718-996B-5AA482B4D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fi-FI" sz="2600" b="1" dirty="0"/>
              <a:t>taiteen perusopetuksen musiikin laajan oppimäärän </a:t>
            </a:r>
            <a:r>
              <a:rPr lang="fi-FI" sz="2600" dirty="0"/>
              <a:t>mukaista opetusta.</a:t>
            </a:r>
          </a:p>
          <a:p>
            <a:pPr lvl="0"/>
            <a:r>
              <a:rPr lang="fi-FI" sz="2600" dirty="0"/>
              <a:t>opetusta, joka on </a:t>
            </a:r>
            <a:r>
              <a:rPr lang="fi-FI" sz="2600" b="1" dirty="0"/>
              <a:t>tasolta toiselle etenevää ja tavoitteellista</a:t>
            </a:r>
            <a:r>
              <a:rPr lang="fi-FI" sz="2600" dirty="0"/>
              <a:t>.</a:t>
            </a:r>
          </a:p>
          <a:p>
            <a:pPr lvl="1"/>
            <a:r>
              <a:rPr lang="fi-FI" sz="2600" dirty="0"/>
              <a:t>Tehtävänä tarjota oppilaille mahdollisuuksia opiskella musiikkia pitkäjänteisesti ja päämäärätietoisesti.</a:t>
            </a:r>
          </a:p>
          <a:p>
            <a:pPr lvl="1"/>
            <a:r>
              <a:rPr lang="fi-FI" sz="2600" dirty="0"/>
              <a:t>Opetuksessa luodaan edellytyksiä hyvän musiikkisuhteen kehittymiselle ja elinikäiselle musiikin harrastamiselle.</a:t>
            </a:r>
          </a:p>
          <a:p>
            <a:pPr lvl="1"/>
            <a:r>
              <a:rPr lang="fi-FI" sz="2600" dirty="0"/>
              <a:t>Opetus antaa valmiuksia hakeutua musiikin ammatilliseen ja korkea-asteen koulutukseen.</a:t>
            </a:r>
          </a:p>
          <a:p>
            <a:r>
              <a:rPr lang="fi-FI" sz="2600" dirty="0"/>
              <a:t>Opetushallituksen antaman </a:t>
            </a:r>
            <a:r>
              <a:rPr lang="fi-FI" sz="2600" b="1" dirty="0"/>
              <a:t>opetussuunnitelmien perusteiden mukaista </a:t>
            </a:r>
            <a:r>
              <a:rPr lang="fi-FI" sz="2600" dirty="0"/>
              <a:t>ja opetuslautakunnan hyväksymään </a:t>
            </a:r>
            <a:r>
              <a:rPr lang="fi-FI" sz="2600" b="1" dirty="0"/>
              <a:t>opetussuunnitelmaan</a:t>
            </a:r>
            <a:r>
              <a:rPr lang="fi-FI" sz="2600" dirty="0"/>
              <a:t> perustuvaa opetusta.</a:t>
            </a:r>
            <a:br>
              <a:rPr lang="fi-FI" dirty="0"/>
            </a:b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70016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29ACD0-7AE4-480D-9C58-DBA8EEC1D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i-FI" dirty="0"/>
            </a:br>
            <a:r>
              <a:rPr lang="fi-FI" dirty="0"/>
              <a:t>Opintopolku musiikkiopistossa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90A327E-C59E-482D-95A0-8072FDFE3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7246" y="2048902"/>
            <a:ext cx="4645152" cy="3448595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fi-FI" b="1" dirty="0"/>
              <a:t>Varhaisiän musiikkikasvatus: </a:t>
            </a:r>
          </a:p>
          <a:p>
            <a:pPr lvl="1"/>
            <a:r>
              <a:rPr lang="fi-FI" dirty="0"/>
              <a:t>musiikkileikkikoulu ja soitinryhmät</a:t>
            </a:r>
          </a:p>
          <a:p>
            <a:pPr lvl="1"/>
            <a:r>
              <a:rPr lang="fi-FI" dirty="0"/>
              <a:t>soiton valmennusopetus</a:t>
            </a:r>
          </a:p>
          <a:p>
            <a:pPr lvl="0"/>
            <a:r>
              <a:rPr lang="fi-FI" b="1" dirty="0"/>
              <a:t>Perusopinnot lapsille, nuorille ja aikuisille:</a:t>
            </a:r>
          </a:p>
          <a:p>
            <a:pPr lvl="1"/>
            <a:r>
              <a:rPr lang="fi-FI" dirty="0"/>
              <a:t>taso 1: ”alkeet ja perusteet”</a:t>
            </a:r>
          </a:p>
          <a:p>
            <a:pPr lvl="1"/>
            <a:r>
              <a:rPr lang="fi-FI" dirty="0"/>
              <a:t>taso 2: ”perustaitojen hallinta”</a:t>
            </a:r>
          </a:p>
          <a:p>
            <a:pPr lvl="1"/>
            <a:r>
              <a:rPr lang="fi-FI" dirty="0"/>
              <a:t>taso 3: ”kehittyvä muusikko”</a:t>
            </a:r>
          </a:p>
          <a:p>
            <a:pPr lvl="0"/>
            <a:r>
              <a:rPr lang="fi-FI" b="1" dirty="0"/>
              <a:t>Syventävät opinnot nuorille ja aikuisille:</a:t>
            </a:r>
          </a:p>
          <a:p>
            <a:pPr lvl="1"/>
            <a:r>
              <a:rPr lang="fi-FI" dirty="0"/>
              <a:t>”itsenäistyvä muusikko”</a:t>
            </a:r>
          </a:p>
          <a:p>
            <a:pPr lvl="1"/>
            <a:endParaRPr lang="fi-FI" dirty="0"/>
          </a:p>
          <a:p>
            <a:r>
              <a:rPr lang="fi-FI" b="1" dirty="0"/>
              <a:t>OPS luettavissa: </a:t>
            </a:r>
            <a:r>
              <a:rPr lang="fi-FI" dirty="0">
                <a:hlinkClick r:id="rId2"/>
              </a:rPr>
              <a:t>www.salo.fi/musiikkiopisto/opiskelu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0" name="Sisällön paikkamerkki 9">
            <a:extLst>
              <a:ext uri="{FF2B5EF4-FFF2-40B4-BE49-F238E27FC236}">
                <a16:creationId xmlns:a16="http://schemas.microsoft.com/office/drawing/2014/main" id="{B76DC8E0-7E94-4CDE-872A-2B26D8F1EB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17" y="1970579"/>
            <a:ext cx="2581275" cy="344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7607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31CD2189-C206-4B62-96BE-82DC5814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06" y="229778"/>
            <a:ext cx="9986988" cy="6398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8460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E7AF210-8807-40DA-8D3B-E6BB63D97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71" y="318653"/>
            <a:ext cx="11164858" cy="6220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5510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C62C4C-263B-4B7E-91F9-4494C3664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i-FI" dirty="0"/>
            </a:br>
            <a:r>
              <a:rPr lang="fi-FI" sz="3600" dirty="0" err="1"/>
              <a:t>PIanistit</a:t>
            </a:r>
            <a:endParaRPr lang="fi-FI" sz="3600" dirty="0"/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55F88498-B389-42A6-AB31-58B0B82D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06" y="1253247"/>
            <a:ext cx="5852160" cy="390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670044F-A79D-4903-83E6-5E5FCB0C5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i-FI" sz="2000" dirty="0"/>
              <a:t>Pekka Hakamäki</a:t>
            </a:r>
            <a:br>
              <a:rPr lang="fi-FI" sz="2000" dirty="0"/>
            </a:br>
            <a:r>
              <a:rPr lang="fi-FI" sz="2000" dirty="0"/>
              <a:t>Henni Isojunno</a:t>
            </a:r>
            <a:br>
              <a:rPr lang="fi-FI" sz="2000" dirty="0"/>
            </a:br>
            <a:r>
              <a:rPr lang="fi-FI" sz="2000" dirty="0"/>
              <a:t>Tuulia Ryhänen</a:t>
            </a:r>
            <a:br>
              <a:rPr lang="fi-FI" sz="2000" dirty="0"/>
            </a:br>
            <a:r>
              <a:rPr lang="fi-FI" sz="2000" dirty="0"/>
              <a:t>Angela Saarinen</a:t>
            </a:r>
            <a:br>
              <a:rPr lang="fi-FI" sz="2000" dirty="0"/>
            </a:br>
            <a:r>
              <a:rPr lang="fi-FI" sz="2000" dirty="0"/>
              <a:t>Leena Tammisto</a:t>
            </a:r>
          </a:p>
        </p:txBody>
      </p:sp>
    </p:spTree>
    <p:extLst>
      <p:ext uri="{BB962C8B-B14F-4D97-AF65-F5344CB8AC3E}">
        <p14:creationId xmlns:p14="http://schemas.microsoft.com/office/powerpoint/2010/main" val="40889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6FCC4D-09D6-444F-ADAF-A890B39FA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Jouset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A7044328-A1A8-4C73-B16F-28F9D7263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557" y="798513"/>
            <a:ext cx="4659312" cy="4659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DB15A63-6719-41E5-B594-6F669E451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i-FI" sz="2000" dirty="0"/>
              <a:t>Marjo Anttila</a:t>
            </a:r>
            <a:br>
              <a:rPr lang="fi-FI" sz="2000" dirty="0"/>
            </a:br>
            <a:r>
              <a:rPr lang="fi-FI" sz="2000" dirty="0"/>
              <a:t>Sirpa Liinakari</a:t>
            </a:r>
            <a:br>
              <a:rPr lang="fi-FI" sz="2000" dirty="0"/>
            </a:br>
            <a:r>
              <a:rPr lang="fi-FI" sz="2000" dirty="0"/>
              <a:t>Marko Mäki</a:t>
            </a:r>
            <a:br>
              <a:rPr lang="fi-FI" sz="2000" dirty="0"/>
            </a:br>
            <a:r>
              <a:rPr lang="fi-FI" sz="2000" dirty="0"/>
              <a:t>Sofia Rockas</a:t>
            </a:r>
            <a:br>
              <a:rPr lang="fi-FI" sz="2000" dirty="0"/>
            </a:br>
            <a:r>
              <a:rPr lang="fi-FI" sz="2000" dirty="0"/>
              <a:t>Antti Vesterinen</a:t>
            </a:r>
          </a:p>
        </p:txBody>
      </p:sp>
    </p:spTree>
    <p:extLst>
      <p:ext uri="{BB962C8B-B14F-4D97-AF65-F5344CB8AC3E}">
        <p14:creationId xmlns:p14="http://schemas.microsoft.com/office/powerpoint/2010/main" val="1147513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BA2720-FD25-4A9B-BF83-74A26E703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/>
              <a:t>PUHALTAJAT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CD7E4963-B429-457F-9B0F-E7B99F571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557" y="798513"/>
            <a:ext cx="4659312" cy="4659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AF6A86E-5989-4437-9EAF-97D34681B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i-FI" sz="2000" dirty="0"/>
              <a:t>Anu-Kaisa Hulmi</a:t>
            </a:r>
            <a:br>
              <a:rPr lang="fi-FI" sz="2000" dirty="0"/>
            </a:br>
            <a:r>
              <a:rPr lang="fi-FI" sz="2000" dirty="0"/>
              <a:t>Marika Järvi</a:t>
            </a:r>
            <a:br>
              <a:rPr lang="fi-FI" sz="2000" dirty="0"/>
            </a:br>
            <a:r>
              <a:rPr lang="fi-FI" sz="2000" dirty="0"/>
              <a:t>Jaakko Martikainen</a:t>
            </a:r>
            <a:br>
              <a:rPr lang="fi-FI" sz="2000" dirty="0"/>
            </a:br>
            <a:r>
              <a:rPr lang="fi-FI" sz="2000" dirty="0"/>
              <a:t>Harri Wallenius</a:t>
            </a:r>
          </a:p>
        </p:txBody>
      </p:sp>
    </p:spTree>
    <p:extLst>
      <p:ext uri="{BB962C8B-B14F-4D97-AF65-F5344CB8AC3E}">
        <p14:creationId xmlns:p14="http://schemas.microsoft.com/office/powerpoint/2010/main" val="2308789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5CA5D83-5FA1-4F0D-8ECD-D739F032E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”</a:t>
            </a:r>
            <a:r>
              <a:rPr lang="fi-FI" sz="3600" dirty="0" err="1"/>
              <a:t>gruppo</a:t>
            </a:r>
            <a:r>
              <a:rPr lang="fi-FI" sz="3600" dirty="0"/>
              <a:t> MISTO”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210BD08A-6205-4775-8D38-05F41AC41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497" y="468575"/>
            <a:ext cx="2811954" cy="2811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3A59FB2-FDB8-421A-8E0E-E825792CD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i-FI" sz="2000" dirty="0"/>
              <a:t>Aki Hakasalo</a:t>
            </a:r>
            <a:br>
              <a:rPr lang="fi-FI" sz="2000" dirty="0"/>
            </a:br>
            <a:r>
              <a:rPr lang="fi-FI" sz="2000" dirty="0"/>
              <a:t>Maarita Luojus</a:t>
            </a:r>
            <a:br>
              <a:rPr lang="fi-FI" sz="2000" dirty="0"/>
            </a:br>
            <a:r>
              <a:rPr lang="fi-FI" sz="2000" dirty="0"/>
              <a:t>Hannes Pirilä</a:t>
            </a:r>
            <a:br>
              <a:rPr lang="fi-FI" sz="2000" dirty="0"/>
            </a:br>
            <a:r>
              <a:rPr lang="fi-FI" sz="2000" dirty="0"/>
              <a:t>Sanna Rantanen</a:t>
            </a:r>
            <a:br>
              <a:rPr lang="fi-FI" sz="2000" dirty="0"/>
            </a:br>
            <a:r>
              <a:rPr lang="fi-FI" sz="2000" dirty="0"/>
              <a:t>Marjaana Rinne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D25E556-6F2D-42D6-87A6-89A69BBEE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263" y="2641718"/>
            <a:ext cx="2811954" cy="2811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C83A623D-30D6-4EF3-9A7A-6EC4A78B3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497" y="3577473"/>
            <a:ext cx="3026056" cy="1881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86BAF3E4-E815-4279-B0A0-F887F28245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047" y="468575"/>
            <a:ext cx="2762170" cy="1897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214170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ia">
  <a:themeElements>
    <a:clrScheme name="Gal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Galleria</Template>
  <TotalTime>1191</TotalTime>
  <Words>403</Words>
  <Application>Microsoft Office PowerPoint</Application>
  <PresentationFormat>Laajakuva</PresentationFormat>
  <Paragraphs>60</Paragraphs>
  <Slides>17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2" baseType="lpstr">
      <vt:lpstr>Arial</vt:lpstr>
      <vt:lpstr>Calibri</vt:lpstr>
      <vt:lpstr>Gill Sans MT</vt:lpstr>
      <vt:lpstr>Lucida Handwriting</vt:lpstr>
      <vt:lpstr>Galleria</vt:lpstr>
      <vt:lpstr>Tervetuloa  SOIvaan Iltaan!</vt:lpstr>
      <vt:lpstr> Musiikkiopistossa annetaan…</vt:lpstr>
      <vt:lpstr> Opintopolku musiikkiopistossa</vt:lpstr>
      <vt:lpstr>PowerPoint-esitys</vt:lpstr>
      <vt:lpstr>PowerPoint-esitys</vt:lpstr>
      <vt:lpstr> PIanistit</vt:lpstr>
      <vt:lpstr>Jouset</vt:lpstr>
      <vt:lpstr>PUHALTAJAT</vt:lpstr>
      <vt:lpstr>”gruppo MISTO”</vt:lpstr>
      <vt:lpstr> Musiikkiopiston arki</vt:lpstr>
      <vt:lpstr> Kotiharjoittelu</vt:lpstr>
      <vt:lpstr> Musiikin hahmotusaineet</vt:lpstr>
      <vt:lpstr>ESIINTYMISET</vt:lpstr>
      <vt:lpstr>Yhteissoitto</vt:lpstr>
      <vt:lpstr> KEHIttämistyö ja asiakaspalaute</vt:lpstr>
      <vt:lpstr> Vuorovaikutus Kotien kanssa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Tervetuloa musiikkiopiston vanhempainiltaan!</dc:title>
  <dc:creator>Viitanen Annika</dc:creator>
  <cp:lastModifiedBy>Viitanen Annika</cp:lastModifiedBy>
  <cp:revision>19</cp:revision>
  <cp:lastPrinted>2025-09-08T13:06:16Z</cp:lastPrinted>
  <dcterms:created xsi:type="dcterms:W3CDTF">2023-09-11T06:08:24Z</dcterms:created>
  <dcterms:modified xsi:type="dcterms:W3CDTF">2025-09-12T11:39:38Z</dcterms:modified>
</cp:coreProperties>
</file>